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Ex2.xml" ContentType="application/vnd.ms-office.chartex+xml"/>
  <Override PartName="/ppt/charts/style2.xml" ContentType="application/vnd.ms-office.chartstyle+xml"/>
  <Override PartName="/ppt/charts/colors2.xml" ContentType="application/vnd.ms-office.chartcolorstyle+xml"/>
  <Override PartName="/ppt/charts/chartEx3.xml" ContentType="application/vnd.ms-office.chartex+xml"/>
  <Override PartName="/ppt/charts/style3.xml" ContentType="application/vnd.ms-office.chartstyle+xml"/>
  <Override PartName="/ppt/charts/colors3.xml" ContentType="application/vnd.ms-office.chartcolorstyle+xml"/>
  <Override PartName="/ppt/charts/chartEx4.xml" ContentType="application/vnd.ms-office.chartex+xml"/>
  <Override PartName="/ppt/charts/style4.xml" ContentType="application/vnd.ms-office.chartstyle+xml"/>
  <Override PartName="/ppt/charts/colors4.xml" ContentType="application/vnd.ms-office.chartcolorstyle+xml"/>
  <Override PartName="/ppt/charts/chartEx5.xml" ContentType="application/vnd.ms-office.chartex+xml"/>
  <Override PartName="/ppt/charts/style5.xml" ContentType="application/vnd.ms-office.chartstyle+xml"/>
  <Override PartName="/ppt/charts/colors5.xml" ContentType="application/vnd.ms-office.chartcolorstyl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2"/>
  </p:notesMasterIdLst>
  <p:sldIdLst>
    <p:sldId id="256" r:id="rId6"/>
    <p:sldId id="264" r:id="rId7"/>
    <p:sldId id="270" r:id="rId8"/>
    <p:sldId id="935" r:id="rId9"/>
    <p:sldId id="933" r:id="rId10"/>
    <p:sldId id="774" r:id="rId11"/>
    <p:sldId id="930" r:id="rId12"/>
    <p:sldId id="928" r:id="rId13"/>
    <p:sldId id="937" r:id="rId14"/>
    <p:sldId id="931" r:id="rId15"/>
    <p:sldId id="929" r:id="rId16"/>
    <p:sldId id="927" r:id="rId17"/>
    <p:sldId id="938" r:id="rId18"/>
    <p:sldId id="777" r:id="rId19"/>
    <p:sldId id="936" r:id="rId20"/>
    <p:sldId id="934"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8"/>
  </p:normalViewPr>
  <p:slideViewPr>
    <p:cSldViewPr snapToGrid="0">
      <p:cViewPr varScale="1">
        <p:scale>
          <a:sx n="114" d="100"/>
          <a:sy n="114" d="100"/>
        </p:scale>
        <p:origin x="47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werkblad.xlsx"/></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Microsoft_Excel-werkblad1.xlsx"/></Relationships>
</file>

<file path=ppt/charts/_rels/chartEx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Microsoft_Excel-werkblad2.xlsx"/></Relationships>
</file>

<file path=ppt/charts/_rels/chartEx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Microsoft_Excel-werkblad3.xlsx"/></Relationships>
</file>

<file path=ppt/charts/_rels/chartEx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package" Target="../embeddings/Microsoft_Excel-werkblad4.xlsx"/></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Blad1!$A$2:$A$5</cx:f>
        <cx:lvl ptCount="4">
          <cx:pt idx="0">Randstad</cx:pt>
          <cx:pt idx="1">Oosten</cx:pt>
          <cx:pt idx="2">Zuiden</cx:pt>
          <cx:pt idx="3">Noorden</cx:pt>
        </cx:lvl>
      </cx:strDim>
      <cx:numDim type="size">
        <cx:f>Blad1!$B$2:$B$5</cx:f>
        <cx:lvl ptCount="4" formatCode="Standaard">
          <cx:pt idx="0">8.1999999999999993</cx:pt>
          <cx:pt idx="1">3.2000000000000002</cx:pt>
          <cx:pt idx="2">1.3999999999999999</cx:pt>
          <cx:pt idx="3">1.2</cx:pt>
        </cx:lvl>
      </cx:numDim>
    </cx:data>
  </cx:chartData>
  <cx:chart>
    <cx:title pos="t" align="ctr" overlay="0">
      <cx:tx>
        <cx:txData>
          <cx:v>Landelijke trend</cx:v>
        </cx:txData>
      </cx:tx>
      <cx:txPr>
        <a:bodyPr spcFirstLastPara="1" vertOverflow="ellipsis" horzOverflow="overflow" wrap="square" lIns="0" tIns="0" rIns="0" bIns="0" anchor="ctr" anchorCtr="1"/>
        <a:lstStyle/>
        <a:p>
          <a:pPr algn="ctr" rtl="0">
            <a:defRPr/>
          </a:pPr>
          <a:r>
            <a:rPr lang="nl-NL" sz="1862" b="0" i="0" u="none" strike="noStrike" kern="1200" spc="0" baseline="0" dirty="0">
              <a:solidFill>
                <a:srgbClr val="989898">
                  <a:lumMod val="65000"/>
                  <a:lumOff val="35000"/>
                </a:srgbClr>
              </a:solidFill>
              <a:latin typeface="Calibri" panose="020F0502020204030204"/>
            </a:rPr>
            <a:t>Landelijke trend</a:t>
          </a:r>
        </a:p>
      </cx:txPr>
    </cx:title>
    <cx:plotArea>
      <cx:plotAreaRegion>
        <cx:series layoutId="sunburst" uniqueId="{659BD835-3F72-4E65-847E-575F3D19488B}">
          <cx:tx>
            <cx:txData>
              <cx:f>Blad1!$B$1</cx:f>
              <cx:v>% hulp scholen</cx:v>
            </cx:txData>
          </cx:tx>
          <cx:dataId val="0"/>
        </cx:series>
      </cx:plotAreaRegion>
    </cx:plotArea>
    <cx:legend pos="b" align="ctr" overlay="0"/>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Blad1!$A$2:$A$7</cx:f>
        <cx:lvl ptCount="6">
          <cx:pt idx="0">Vertakking 1</cx:pt>
          <cx:pt idx="1">0</cx:pt>
        </cx:lvl>
        <cx:lvl ptCount="0"/>
        <cx:lvl ptCount="0"/>
      </cx:strDim>
      <cx:numDim type="size">
        <cx:f>Blad1!$B$2:$B$7</cx:f>
        <cx:lvl ptCount="6" formatCode="Standaard">
          <cx:pt idx="0">80</cx:pt>
          <cx:pt idx="1">20</cx:pt>
        </cx:lvl>
      </cx:numDim>
    </cx:data>
  </cx:chartData>
  <cx:chart>
    <cx:plotArea>
      <cx:plotAreaRegion>
        <cx:series layoutId="sunburst" uniqueId="{FD2B2EE7-40D5-46C7-9AE0-9BCA369B6414}">
          <cx:tx>
            <cx:txData>
              <cx:f>Blad1!$B$1</cx:f>
              <cx:v>Reeks1</cx:v>
            </cx:txData>
          </cx:tx>
          <cx:dataPt idx="1">
            <cx:spPr>
              <a:solidFill>
                <a:prstClr val="white"/>
              </a:solidFill>
            </cx:spPr>
          </cx:dataPt>
          <cx:dataPt idx="2">
            <cx:spPr>
              <a:solidFill>
                <a:prstClr val="white"/>
              </a:solidFill>
            </cx:spPr>
          </cx:dataPt>
          <cx:dataId val="0"/>
        </cx:series>
      </cx:plotAreaRegion>
    </cx:plotArea>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Blad1!$A$2:$A$7</cx:f>
        <cx:lvl ptCount="6">
          <cx:pt idx="0">Vertakking 1</cx:pt>
          <cx:pt idx="1">0</cx:pt>
        </cx:lvl>
        <cx:lvl ptCount="0"/>
        <cx:lvl ptCount="0"/>
      </cx:strDim>
      <cx:numDim type="size">
        <cx:f>Blad1!$B$2:$B$7</cx:f>
        <cx:lvl ptCount="6" formatCode="Standaard">
          <cx:pt idx="0">70</cx:pt>
          <cx:pt idx="1">30</cx:pt>
        </cx:lvl>
      </cx:numDim>
    </cx:data>
  </cx:chartData>
  <cx:chart>
    <cx:plotArea>
      <cx:plotAreaRegion>
        <cx:series layoutId="sunburst" uniqueId="{FD2B2EE7-40D5-46C7-9AE0-9BCA369B6414}">
          <cx:tx>
            <cx:txData>
              <cx:f>Blad1!$B$1</cx:f>
              <cx:v>Reeks1</cx:v>
            </cx:txData>
          </cx:tx>
          <cx:spPr>
            <a:ln>
              <a:noFill/>
            </a:ln>
          </cx:spPr>
          <cx:dataPt idx="1">
            <cx:spPr>
              <a:solidFill>
                <a:prstClr val="white"/>
              </a:solidFill>
            </cx:spPr>
          </cx:dataPt>
          <cx:dataPt idx="2">
            <cx:spPr>
              <a:solidFill>
                <a:prstClr val="white"/>
              </a:solidFill>
            </cx:spPr>
          </cx:dataPt>
          <cx:dataId val="0"/>
        </cx:series>
      </cx:plotAreaRegion>
    </cx:plotArea>
  </cx:chart>
</cx:chartSpace>
</file>

<file path=ppt/charts/chartEx4.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Blad1!$A$2:$A$7</cx:f>
        <cx:lvl ptCount="6">
          <cx:pt idx="0">Vertakking 1</cx:pt>
          <cx:pt idx="1">0</cx:pt>
        </cx:lvl>
        <cx:lvl ptCount="0"/>
        <cx:lvl ptCount="0"/>
      </cx:strDim>
      <cx:numDim type="size">
        <cx:f>Blad1!$B$2:$B$7</cx:f>
        <cx:lvl ptCount="6" formatCode="Standaard">
          <cx:pt idx="0">80</cx:pt>
          <cx:pt idx="1">20</cx:pt>
        </cx:lvl>
      </cx:numDim>
    </cx:data>
  </cx:chartData>
  <cx:chart>
    <cx:plotArea>
      <cx:plotAreaRegion>
        <cx:series layoutId="sunburst" uniqueId="{FD2B2EE7-40D5-46C7-9AE0-9BCA369B6414}">
          <cx:tx>
            <cx:txData>
              <cx:f>Blad1!$B$1</cx:f>
              <cx:v>Reeks1</cx:v>
            </cx:txData>
          </cx:tx>
          <cx:dataPt idx="1">
            <cx:spPr>
              <a:solidFill>
                <a:prstClr val="white"/>
              </a:solidFill>
            </cx:spPr>
          </cx:dataPt>
          <cx:dataPt idx="2">
            <cx:spPr>
              <a:solidFill>
                <a:prstClr val="white"/>
              </a:solidFill>
            </cx:spPr>
          </cx:dataPt>
          <cx:dataId val="0"/>
        </cx:series>
      </cx:plotAreaRegion>
    </cx:plotArea>
  </cx:chart>
</cx:chartSpace>
</file>

<file path=ppt/charts/chartEx5.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Blad1!$A$2:$A$7</cx:f>
        <cx:lvl ptCount="6">
          <cx:pt idx="0">Vertakking 1</cx:pt>
          <cx:pt idx="1">0</cx:pt>
        </cx:lvl>
        <cx:lvl ptCount="0"/>
        <cx:lvl ptCount="0"/>
      </cx:strDim>
      <cx:numDim type="size">
        <cx:f>Blad1!$B$2:$B$7</cx:f>
        <cx:lvl ptCount="6" formatCode="Standaard">
          <cx:pt idx="0">80</cx:pt>
          <cx:pt idx="1">20</cx:pt>
        </cx:lvl>
      </cx:numDim>
    </cx:data>
  </cx:chartData>
  <cx:chart>
    <cx:plotArea>
      <cx:plotAreaRegion>
        <cx:series layoutId="sunburst" uniqueId="{FD2B2EE7-40D5-46C7-9AE0-9BCA369B6414}">
          <cx:tx>
            <cx:txData>
              <cx:f>Blad1!$B$1</cx:f>
              <cx:v>Reeks1</cx:v>
            </cx:txData>
          </cx:tx>
          <cx:dataPt idx="1">
            <cx:spPr>
              <a:solidFill>
                <a:prstClr val="white"/>
              </a:solidFill>
            </cx:spPr>
          </cx:dataPt>
          <cx:dataPt idx="2">
            <cx:spPr>
              <a:solidFill>
                <a:prstClr val="white"/>
              </a:solidFill>
            </cx:spPr>
          </cx:dataPt>
          <cx:dataId val="0"/>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17B33B-4FA8-D14B-A2A4-B1901CB263DF}" type="datetimeFigureOut">
              <a:rPr lang="nl-NL" smtClean="0"/>
              <a:t>30-08-2021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3F8C7C-C378-7E4E-9CEA-D0BB21E506A9}" type="slidenum">
              <a:rPr lang="nl-NL" smtClean="0"/>
              <a:t>‹nr.›</a:t>
            </a:fld>
            <a:endParaRPr lang="nl-NL"/>
          </a:p>
        </p:txBody>
      </p:sp>
    </p:spTree>
    <p:extLst>
      <p:ext uri="{BB962C8B-B14F-4D97-AF65-F5344CB8AC3E}">
        <p14:creationId xmlns:p14="http://schemas.microsoft.com/office/powerpoint/2010/main" val="1576187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Start ook deze dag door kort elke deelnemer antwoord te laten geven op deze 4 vragen. Deze vragen dienen als een check-in en helpen de deelnemers om even te landen. Vooral ook omdat deze dag extra spannend is omdat de eindpresentaties en het plan van aanpak gepresenteerd gaat worden aan stakeholders. </a:t>
            </a:r>
          </a:p>
          <a:p>
            <a:r>
              <a:rPr lang="nl-NL" dirty="0"/>
              <a:t>Mogelijk is er iets wat een deelnemer bezig houdt (bijv. een deadline of een </a:t>
            </a:r>
            <a:r>
              <a:rPr lang="nl-NL" dirty="0" err="1"/>
              <a:t>privé-omstandigheid</a:t>
            </a:r>
            <a:r>
              <a:rPr lang="nl-NL" dirty="0"/>
              <a:t>) waardoor de spanningsboog minder groot is. Mogelijk moet iemand tussendoor iets doen etc. </a:t>
            </a:r>
          </a:p>
        </p:txBody>
      </p:sp>
      <p:sp>
        <p:nvSpPr>
          <p:cNvPr id="4" name="Tijdelijke aanduiding voor dianummer 3"/>
          <p:cNvSpPr>
            <a:spLocks noGrp="1"/>
          </p:cNvSpPr>
          <p:nvPr>
            <p:ph type="sldNum" sz="quarter" idx="5"/>
          </p:nvPr>
        </p:nvSpPr>
        <p:spPr/>
        <p:txBody>
          <a:bodyPr/>
          <a:lstStyle/>
          <a:p>
            <a:fld id="{D6E84D6E-930D-A944-A81A-047E6B4763EC}" type="slidenum">
              <a:rPr lang="nl-NL" smtClean="0"/>
              <a:t>2</a:t>
            </a:fld>
            <a:endParaRPr lang="nl-NL"/>
          </a:p>
        </p:txBody>
      </p:sp>
    </p:spTree>
    <p:extLst>
      <p:ext uri="{BB962C8B-B14F-4D97-AF65-F5344CB8AC3E}">
        <p14:creationId xmlns:p14="http://schemas.microsoft.com/office/powerpoint/2010/main" val="1793099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Noteer op deze slides de output van de opdracht, zodat in 1 overzicht helder is wat van elke ambassadeur al wel of nog niet verwacht kan worden. Dit kan uiteraard ook op een groot vel met post-</a:t>
            </a:r>
            <a:r>
              <a:rPr lang="nl-NL" dirty="0" err="1"/>
              <a:t>tisbij</a:t>
            </a:r>
            <a:r>
              <a:rPr lang="nl-NL" dirty="0"/>
              <a:t> live sessies </a:t>
            </a:r>
          </a:p>
        </p:txBody>
      </p:sp>
      <p:sp>
        <p:nvSpPr>
          <p:cNvPr id="4" name="Tijdelijke aanduiding voor dianummer 3"/>
          <p:cNvSpPr>
            <a:spLocks noGrp="1"/>
          </p:cNvSpPr>
          <p:nvPr>
            <p:ph type="sldNum" sz="quarter" idx="5"/>
          </p:nvPr>
        </p:nvSpPr>
        <p:spPr/>
        <p:txBody>
          <a:bodyPr/>
          <a:lstStyle/>
          <a:p>
            <a:fld id="{873F8C7C-C378-7E4E-9CEA-D0BB21E506A9}" type="slidenum">
              <a:rPr lang="nl-NL" smtClean="0"/>
              <a:t>12</a:t>
            </a:fld>
            <a:endParaRPr lang="nl-NL"/>
          </a:p>
        </p:txBody>
      </p:sp>
    </p:spTree>
    <p:extLst>
      <p:ext uri="{BB962C8B-B14F-4D97-AF65-F5344CB8AC3E}">
        <p14:creationId xmlns:p14="http://schemas.microsoft.com/office/powerpoint/2010/main" val="3062519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Spreek kort de agenda door. Ook deze agenda is weer gebaseerd op een online bijeenkomst en een pauze van 10 minuten in elk uur. Het heeft de voorkeur om deze bijeenkomst live te laten </a:t>
            </a:r>
            <a:r>
              <a:rPr lang="nl-NL" dirty="0" err="1"/>
              <a:t>plaatsvinden.Je</a:t>
            </a:r>
            <a:r>
              <a:rPr lang="nl-NL" dirty="0"/>
              <a:t> kan gemakkelijker vervolgafspraken maken.  Als dit niet mogelijk is, dan kan dit ook uitstekend online. Maak een aparte meeting aan voor het gedeelte van deze dag met de genodigden. Zo voorkom je dat éen of enkele van de genodigden vroeg inloggen in ”inbreken” in het eerste half uur wat je nog met de ambassadeurs hebt ingepland. </a:t>
            </a:r>
          </a:p>
          <a:p>
            <a:r>
              <a:rPr lang="nl-NL" dirty="0"/>
              <a:t>Stuur de planning van slide 8 vooraf door naar de deelnemers. Mogelijk willen ze nog ruilen. Spreek ook nu slide 8 nog door. </a:t>
            </a:r>
          </a:p>
        </p:txBody>
      </p:sp>
      <p:sp>
        <p:nvSpPr>
          <p:cNvPr id="4" name="Tijdelijke aanduiding voor dianummer 3"/>
          <p:cNvSpPr>
            <a:spLocks noGrp="1"/>
          </p:cNvSpPr>
          <p:nvPr>
            <p:ph type="sldNum" sz="quarter" idx="5"/>
          </p:nvPr>
        </p:nvSpPr>
        <p:spPr/>
        <p:txBody>
          <a:bodyPr/>
          <a:lstStyle/>
          <a:p>
            <a:fld id="{873F8C7C-C378-7E4E-9CEA-D0BB21E506A9}" type="slidenum">
              <a:rPr lang="nl-NL" smtClean="0"/>
              <a:t>13</a:t>
            </a:fld>
            <a:endParaRPr lang="nl-NL"/>
          </a:p>
        </p:txBody>
      </p:sp>
    </p:spTree>
    <p:extLst>
      <p:ext uri="{BB962C8B-B14F-4D97-AF65-F5344CB8AC3E}">
        <p14:creationId xmlns:p14="http://schemas.microsoft.com/office/powerpoint/2010/main" val="357930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is een voorbeeldcertificaat van de </a:t>
            </a:r>
            <a:r>
              <a:rPr lang="nl-NL" dirty="0" err="1"/>
              <a:t>Parnassia</a:t>
            </a:r>
            <a:r>
              <a:rPr lang="nl-NL" dirty="0"/>
              <a:t> Groep. In de methodiek kan je een blanco certificaat downloaden en dit op maat maken voor elke deelnemer en voor jouw organisatie. Maak hier officieel moment van. Benoem kort iets over je ervaringen met elke specifieke ambassadeur. </a:t>
            </a:r>
          </a:p>
        </p:txBody>
      </p:sp>
      <p:sp>
        <p:nvSpPr>
          <p:cNvPr id="4" name="Tijdelijke aanduiding voor dianummer 3"/>
          <p:cNvSpPr>
            <a:spLocks noGrp="1"/>
          </p:cNvSpPr>
          <p:nvPr>
            <p:ph type="sldNum" sz="quarter" idx="5"/>
          </p:nvPr>
        </p:nvSpPr>
        <p:spPr/>
        <p:txBody>
          <a:bodyPr/>
          <a:lstStyle/>
          <a:p>
            <a:fld id="{873F8C7C-C378-7E4E-9CEA-D0BB21E506A9}" type="slidenum">
              <a:rPr lang="nl-NL" smtClean="0"/>
              <a:t>14</a:t>
            </a:fld>
            <a:endParaRPr lang="nl-NL"/>
          </a:p>
        </p:txBody>
      </p:sp>
    </p:spTree>
    <p:extLst>
      <p:ext uri="{BB962C8B-B14F-4D97-AF65-F5344CB8AC3E}">
        <p14:creationId xmlns:p14="http://schemas.microsoft.com/office/powerpoint/2010/main" val="3343674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Geef aan dat elke deelnemer per mail een evaluatieformulier ontvangt. Mail dit ook direct na de training. Vraag hen om dit binnen één week terug </a:t>
            </a:r>
            <a:r>
              <a:rPr lang="nl-NL"/>
              <a:t>te sturen.  </a:t>
            </a:r>
            <a:endParaRPr lang="nl-NL" dirty="0"/>
          </a:p>
        </p:txBody>
      </p:sp>
      <p:sp>
        <p:nvSpPr>
          <p:cNvPr id="4" name="Tijdelijke aanduiding voor dianummer 3"/>
          <p:cNvSpPr>
            <a:spLocks noGrp="1"/>
          </p:cNvSpPr>
          <p:nvPr>
            <p:ph type="sldNum" sz="quarter" idx="5"/>
          </p:nvPr>
        </p:nvSpPr>
        <p:spPr/>
        <p:txBody>
          <a:bodyPr/>
          <a:lstStyle/>
          <a:p>
            <a:fld id="{873F8C7C-C378-7E4E-9CEA-D0BB21E506A9}" type="slidenum">
              <a:rPr lang="nl-NL" smtClean="0"/>
              <a:t>15</a:t>
            </a:fld>
            <a:endParaRPr lang="nl-NL"/>
          </a:p>
        </p:txBody>
      </p:sp>
    </p:spTree>
    <p:extLst>
      <p:ext uri="{BB962C8B-B14F-4D97-AF65-F5344CB8AC3E}">
        <p14:creationId xmlns:p14="http://schemas.microsoft.com/office/powerpoint/2010/main" val="3563951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Sluit af met dit filmpje of een andere inspirerend, motiverend filmpje. </a:t>
            </a:r>
          </a:p>
        </p:txBody>
      </p:sp>
      <p:sp>
        <p:nvSpPr>
          <p:cNvPr id="4" name="Tijdelijke aanduiding voor dianummer 3"/>
          <p:cNvSpPr>
            <a:spLocks noGrp="1"/>
          </p:cNvSpPr>
          <p:nvPr>
            <p:ph type="sldNum" sz="quarter" idx="5"/>
          </p:nvPr>
        </p:nvSpPr>
        <p:spPr/>
        <p:txBody>
          <a:bodyPr/>
          <a:lstStyle/>
          <a:p>
            <a:fld id="{873F8C7C-C378-7E4E-9CEA-D0BB21E506A9}" type="slidenum">
              <a:rPr lang="nl-NL" smtClean="0"/>
              <a:t>16</a:t>
            </a:fld>
            <a:endParaRPr lang="nl-NL"/>
          </a:p>
        </p:txBody>
      </p:sp>
    </p:spTree>
    <p:extLst>
      <p:ext uri="{BB962C8B-B14F-4D97-AF65-F5344CB8AC3E}">
        <p14:creationId xmlns:p14="http://schemas.microsoft.com/office/powerpoint/2010/main" val="4113827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Spreek kort de agenda door. Ook deze agenda is weer gebaseerd op een online bijeenkomst en een pauze van 10 minuten in elk uur. Het heeft de voorkeur om deze bijeenkomst live te laten </a:t>
            </a:r>
            <a:r>
              <a:rPr lang="nl-NL" dirty="0" err="1"/>
              <a:t>plaatsvinden.Je</a:t>
            </a:r>
            <a:r>
              <a:rPr lang="nl-NL" dirty="0"/>
              <a:t> kan gemakkelijker vervolgafspraken maken.  Als dit niet mogelijk is, dan kan dit ook uitstekend online. Maak een aparte meeting aan voor het gedeelte van deze dag met de genodigden. Zo voorkom je dat éen of enkele van de genodigden vroeg inloggen in ”inbreken” in het eerste half uur wat je nog met de ambassadeurs hebt ingepland. </a:t>
            </a:r>
          </a:p>
          <a:p>
            <a:r>
              <a:rPr lang="nl-NL" dirty="0"/>
              <a:t>Stuur de planning van slide 8 vooraf door naar de deelnemers. Mogelijk willen ze nog ruilen. Spreek ook nu slide 8 nog door. </a:t>
            </a:r>
          </a:p>
        </p:txBody>
      </p:sp>
      <p:sp>
        <p:nvSpPr>
          <p:cNvPr id="4" name="Tijdelijke aanduiding voor dianummer 3"/>
          <p:cNvSpPr>
            <a:spLocks noGrp="1"/>
          </p:cNvSpPr>
          <p:nvPr>
            <p:ph type="sldNum" sz="quarter" idx="5"/>
          </p:nvPr>
        </p:nvSpPr>
        <p:spPr/>
        <p:txBody>
          <a:bodyPr/>
          <a:lstStyle/>
          <a:p>
            <a:fld id="{873F8C7C-C378-7E4E-9CEA-D0BB21E506A9}" type="slidenum">
              <a:rPr lang="nl-NL" smtClean="0"/>
              <a:t>3</a:t>
            </a:fld>
            <a:endParaRPr lang="nl-NL"/>
          </a:p>
        </p:txBody>
      </p:sp>
    </p:spTree>
    <p:extLst>
      <p:ext uri="{BB962C8B-B14F-4D97-AF65-F5344CB8AC3E}">
        <p14:creationId xmlns:p14="http://schemas.microsoft.com/office/powerpoint/2010/main" val="4240741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Voeg hier de slides in de die ambassadeurs willen gebruiken om de genodigden te vertellen over het plan van aanpak</a:t>
            </a:r>
          </a:p>
        </p:txBody>
      </p:sp>
      <p:sp>
        <p:nvSpPr>
          <p:cNvPr id="4" name="Tijdelijke aanduiding voor dianummer 3"/>
          <p:cNvSpPr>
            <a:spLocks noGrp="1"/>
          </p:cNvSpPr>
          <p:nvPr>
            <p:ph type="sldNum" sz="quarter" idx="5"/>
          </p:nvPr>
        </p:nvSpPr>
        <p:spPr/>
        <p:txBody>
          <a:bodyPr/>
          <a:lstStyle/>
          <a:p>
            <a:fld id="{873F8C7C-C378-7E4E-9CEA-D0BB21E506A9}" type="slidenum">
              <a:rPr lang="nl-NL" smtClean="0"/>
              <a:t>5</a:t>
            </a:fld>
            <a:endParaRPr lang="nl-NL"/>
          </a:p>
        </p:txBody>
      </p:sp>
    </p:spTree>
    <p:extLst>
      <p:ext uri="{BB962C8B-B14F-4D97-AF65-F5344CB8AC3E}">
        <p14:creationId xmlns:p14="http://schemas.microsoft.com/office/powerpoint/2010/main" val="3526602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jdelijke aanduiding voor dia-afbeelding 1">
            <a:extLst>
              <a:ext uri="{FF2B5EF4-FFF2-40B4-BE49-F238E27FC236}">
                <a16:creationId xmlns:a16="http://schemas.microsoft.com/office/drawing/2014/main" id="{B10E6752-7D48-9548-80EB-DAFA53961CE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4" name="Tijdelijke aanduiding voor notities 2">
            <a:extLst>
              <a:ext uri="{FF2B5EF4-FFF2-40B4-BE49-F238E27FC236}">
                <a16:creationId xmlns:a16="http://schemas.microsoft.com/office/drawing/2014/main" id="{493FAC6B-1D05-084C-A0E9-C9405879DD9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Bespreek hier welke eindopdracht elke ambassadeur heeft gekregen en dat elke ambassadeur hier iets over gaat vertellen.</a:t>
            </a:r>
          </a:p>
          <a:p>
            <a:pPr eaLnBrk="1" hangingPunct="1">
              <a:spcBef>
                <a:spcPct val="0"/>
              </a:spcBef>
            </a:pPr>
            <a:endParaRPr lang="nl-NL" altLang="nl-NL" dirty="0"/>
          </a:p>
        </p:txBody>
      </p:sp>
      <p:sp>
        <p:nvSpPr>
          <p:cNvPr id="79875" name="Tijdelijke aanduiding voor dianummer 3">
            <a:extLst>
              <a:ext uri="{FF2B5EF4-FFF2-40B4-BE49-F238E27FC236}">
                <a16:creationId xmlns:a16="http://schemas.microsoft.com/office/drawing/2014/main" id="{A103058D-923D-9C4C-ABE1-FDF43F48472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9607A55-3D9A-6749-815A-C8BD082653C7}" type="slidenum">
              <a:rPr lang="nl-NL" altLang="nl-NL" smtClean="0"/>
              <a:pPr fontAlgn="base">
                <a:spcBef>
                  <a:spcPct val="0"/>
                </a:spcBef>
                <a:spcAft>
                  <a:spcPct val="0"/>
                </a:spcAft>
              </a:pPr>
              <a:t>6</a:t>
            </a:fld>
            <a:endParaRPr lang="nl-NL" altLang="nl-NL"/>
          </a:p>
        </p:txBody>
      </p:sp>
    </p:spTree>
    <p:extLst>
      <p:ext uri="{BB962C8B-B14F-4D97-AF65-F5344CB8AC3E}">
        <p14:creationId xmlns:p14="http://schemas.microsoft.com/office/powerpoint/2010/main" val="3276645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Afhankelijk van het aantal deelnemers heb je hier tijd voor beschikbaar. Reken zelf uit, hoeveel tijd je elke ambassadeur kunt geven om te vertellen over zijn/haar eindpresentatie.</a:t>
            </a:r>
          </a:p>
        </p:txBody>
      </p:sp>
      <p:sp>
        <p:nvSpPr>
          <p:cNvPr id="4" name="Tijdelijke aanduiding voor dianummer 3"/>
          <p:cNvSpPr>
            <a:spLocks noGrp="1"/>
          </p:cNvSpPr>
          <p:nvPr>
            <p:ph type="sldNum" sz="quarter" idx="5"/>
          </p:nvPr>
        </p:nvSpPr>
        <p:spPr/>
        <p:txBody>
          <a:bodyPr/>
          <a:lstStyle/>
          <a:p>
            <a:fld id="{873F8C7C-C378-7E4E-9CEA-D0BB21E506A9}" type="slidenum">
              <a:rPr lang="nl-NL" smtClean="0"/>
              <a:t>7</a:t>
            </a:fld>
            <a:endParaRPr lang="nl-NL"/>
          </a:p>
        </p:txBody>
      </p:sp>
    </p:spTree>
    <p:extLst>
      <p:ext uri="{BB962C8B-B14F-4D97-AF65-F5344CB8AC3E}">
        <p14:creationId xmlns:p14="http://schemas.microsoft.com/office/powerpoint/2010/main" val="3223579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Maak hier de planning voor die dag inzichtelijk </a:t>
            </a:r>
          </a:p>
        </p:txBody>
      </p:sp>
      <p:sp>
        <p:nvSpPr>
          <p:cNvPr id="4" name="Tijdelijke aanduiding voor dianummer 3"/>
          <p:cNvSpPr>
            <a:spLocks noGrp="1"/>
          </p:cNvSpPr>
          <p:nvPr>
            <p:ph type="sldNum" sz="quarter" idx="5"/>
          </p:nvPr>
        </p:nvSpPr>
        <p:spPr/>
        <p:txBody>
          <a:bodyPr/>
          <a:lstStyle/>
          <a:p>
            <a:fld id="{873F8C7C-C378-7E4E-9CEA-D0BB21E506A9}" type="slidenum">
              <a:rPr lang="nl-NL" smtClean="0"/>
              <a:t>8</a:t>
            </a:fld>
            <a:endParaRPr lang="nl-NL"/>
          </a:p>
        </p:txBody>
      </p:sp>
    </p:spTree>
    <p:extLst>
      <p:ext uri="{BB962C8B-B14F-4D97-AF65-F5344CB8AC3E}">
        <p14:creationId xmlns:p14="http://schemas.microsoft.com/office/powerpoint/2010/main" val="182415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Spreek kort de agenda door. Ook deze agenda is weer gebaseerd op een online bijeenkomst en een pauze van 10 minuten in elk uur. Het heeft de voorkeur om deze bijeenkomst live te laten </a:t>
            </a:r>
            <a:r>
              <a:rPr lang="nl-NL" dirty="0" err="1"/>
              <a:t>plaatsvinden.Je</a:t>
            </a:r>
            <a:r>
              <a:rPr lang="nl-NL" dirty="0"/>
              <a:t> kan gemakkelijker vervolgafspraken maken.  Als dit niet mogelijk is, dan kan dit ook uitstekend online. Maak een aparte meeting aan voor het gedeelte van deze dag met de genodigden. Zo voorkom je dat éen of enkele van de genodigden vroeg inloggen in ”inbreken” in het eerste half uur wat je nog met de ambassadeurs hebt ingepland. </a:t>
            </a:r>
          </a:p>
          <a:p>
            <a:r>
              <a:rPr lang="nl-NL" dirty="0"/>
              <a:t>Stuur de planning van slide 8 vooraf door naar de deelnemers. Mogelijk willen ze nog ruilen. Spreek ook nu slide 8 nog door. </a:t>
            </a:r>
          </a:p>
        </p:txBody>
      </p:sp>
      <p:sp>
        <p:nvSpPr>
          <p:cNvPr id="4" name="Tijdelijke aanduiding voor dianummer 3"/>
          <p:cNvSpPr>
            <a:spLocks noGrp="1"/>
          </p:cNvSpPr>
          <p:nvPr>
            <p:ph type="sldNum" sz="quarter" idx="5"/>
          </p:nvPr>
        </p:nvSpPr>
        <p:spPr/>
        <p:txBody>
          <a:bodyPr/>
          <a:lstStyle/>
          <a:p>
            <a:fld id="{873F8C7C-C378-7E4E-9CEA-D0BB21E506A9}" type="slidenum">
              <a:rPr lang="nl-NL" smtClean="0"/>
              <a:t>9</a:t>
            </a:fld>
            <a:endParaRPr lang="nl-NL"/>
          </a:p>
        </p:txBody>
      </p:sp>
    </p:spTree>
    <p:extLst>
      <p:ext uri="{BB962C8B-B14F-4D97-AF65-F5344CB8AC3E}">
        <p14:creationId xmlns:p14="http://schemas.microsoft.com/office/powerpoint/2010/main" val="2667787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Spreek hier nog een keer het plan van aanpak door. En met name de punten die nog open staan. Mogelijk zijn dat de punten die op deze slide genoemd zijn, maar dit kunnen ook andere punten zijn. Pas deze slide daarop aan. </a:t>
            </a:r>
          </a:p>
        </p:txBody>
      </p:sp>
      <p:sp>
        <p:nvSpPr>
          <p:cNvPr id="4" name="Tijdelijke aanduiding voor dianummer 3"/>
          <p:cNvSpPr>
            <a:spLocks noGrp="1"/>
          </p:cNvSpPr>
          <p:nvPr>
            <p:ph type="sldNum" sz="quarter" idx="5"/>
          </p:nvPr>
        </p:nvSpPr>
        <p:spPr/>
        <p:txBody>
          <a:bodyPr/>
          <a:lstStyle/>
          <a:p>
            <a:fld id="{873F8C7C-C378-7E4E-9CEA-D0BB21E506A9}" type="slidenum">
              <a:rPr lang="nl-NL" smtClean="0"/>
              <a:t>10</a:t>
            </a:fld>
            <a:endParaRPr lang="nl-NL"/>
          </a:p>
        </p:txBody>
      </p:sp>
    </p:spTree>
    <p:extLst>
      <p:ext uri="{BB962C8B-B14F-4D97-AF65-F5344CB8AC3E}">
        <p14:creationId xmlns:p14="http://schemas.microsoft.com/office/powerpoint/2010/main" val="2861628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Ambassade is een medewerkersnetwerk, waarbij verschillende medewerkers vanuit verschillende organisatieonderdelen met elkaar gaan samenwerken om een gezamenlijk doel te realiseren. In samenwerking is het belangrijk dat je weet wat je wel, maar ook wat je niet van iemand kan verwachten. Door deze werkvorm biedt je de deelnemers om dit aan te geven. Om dit hier specifiek uit te spreken, ontstaat er meer begrip voor elkaar in de samenwerking. Het kan bijv. zo zijn, dat iemand bezig is met een intensieve opleiding maar wel alvast wilde deelnemen aan deze training, om op een later moment actiever deel te nemen. Het kan ook zo zijn, dat iemand wel open wil zijn binnen de eigen organisatie, of </a:t>
            </a:r>
            <a:r>
              <a:rPr lang="nl-NL" dirty="0" err="1"/>
              <a:t>organisatie-onderdeel</a:t>
            </a:r>
            <a:r>
              <a:rPr lang="nl-NL" dirty="0"/>
              <a:t>, maar niet extern. En zo zijn er allerlei verwachtingen die je vooraf helder naar elkaar kunt uitspreken. </a:t>
            </a:r>
          </a:p>
        </p:txBody>
      </p:sp>
      <p:sp>
        <p:nvSpPr>
          <p:cNvPr id="4" name="Tijdelijke aanduiding voor dianummer 3"/>
          <p:cNvSpPr>
            <a:spLocks noGrp="1"/>
          </p:cNvSpPr>
          <p:nvPr>
            <p:ph type="sldNum" sz="quarter" idx="5"/>
          </p:nvPr>
        </p:nvSpPr>
        <p:spPr/>
        <p:txBody>
          <a:bodyPr/>
          <a:lstStyle/>
          <a:p>
            <a:fld id="{873F8C7C-C378-7E4E-9CEA-D0BB21E506A9}" type="slidenum">
              <a:rPr lang="nl-NL" smtClean="0"/>
              <a:t>11</a:t>
            </a:fld>
            <a:endParaRPr lang="nl-NL"/>
          </a:p>
        </p:txBody>
      </p:sp>
    </p:spTree>
    <p:extLst>
      <p:ext uri="{BB962C8B-B14F-4D97-AF65-F5344CB8AC3E}">
        <p14:creationId xmlns:p14="http://schemas.microsoft.com/office/powerpoint/2010/main" val="4063847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microsoft.com/office/2014/relationships/chartEx" Target="../charts/chartEx5.xml"/><Relationship Id="rId3" Type="http://schemas.openxmlformats.org/officeDocument/2006/relationships/image" Target="../media/image9.png"/><Relationship Id="rId7" Type="http://schemas.microsoft.com/office/2014/relationships/chartEx" Target="../charts/chartEx4.xml"/><Relationship Id="rId2" Type="http://schemas.microsoft.com/office/2014/relationships/chartEx" Target="../charts/chartEx1.xml"/><Relationship Id="rId1" Type="http://schemas.openxmlformats.org/officeDocument/2006/relationships/slideMaster" Target="../slideMasters/slideMaster2.xml"/><Relationship Id="rId6" Type="http://schemas.microsoft.com/office/2014/relationships/chartEx" Target="../charts/chartEx3.xml"/><Relationship Id="rId5" Type="http://schemas.openxmlformats.org/officeDocument/2006/relationships/image" Target="../media/image10.png"/><Relationship Id="rId4" Type="http://schemas.microsoft.com/office/2014/relationships/chartEx" Target="../charts/chartEx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251C46-7D2A-42A6-BB45-EBBC1495CA2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632B2EFA-9A0F-4823-BC28-1A0CA0994B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543C4F76-3199-4BD6-9D22-624FC3E190AD}"/>
              </a:ext>
            </a:extLst>
          </p:cNvPr>
          <p:cNvSpPr>
            <a:spLocks noGrp="1"/>
          </p:cNvSpPr>
          <p:nvPr>
            <p:ph type="dt" sz="half" idx="10"/>
          </p:nvPr>
        </p:nvSpPr>
        <p:spPr/>
        <p:txBody>
          <a:bodyPr/>
          <a:lstStyle/>
          <a:p>
            <a:fld id="{06E9FA9C-4B82-4738-9E26-B42CD5AD53A0}" type="datetimeFigureOut">
              <a:rPr lang="nl-NL" smtClean="0"/>
              <a:t>30-08-2021</a:t>
            </a:fld>
            <a:endParaRPr lang="nl-NL"/>
          </a:p>
        </p:txBody>
      </p:sp>
      <p:sp>
        <p:nvSpPr>
          <p:cNvPr id="5" name="Tijdelijke aanduiding voor voettekst 4">
            <a:extLst>
              <a:ext uri="{FF2B5EF4-FFF2-40B4-BE49-F238E27FC236}">
                <a16:creationId xmlns:a16="http://schemas.microsoft.com/office/drawing/2014/main" id="{815DC52B-5A5E-42FD-8F58-EE3E7B4D48C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0452C9D-3D1D-4D6C-BFA9-FF7C00124798}"/>
              </a:ext>
            </a:extLst>
          </p:cNvPr>
          <p:cNvSpPr>
            <a:spLocks noGrp="1"/>
          </p:cNvSpPr>
          <p:nvPr>
            <p:ph type="sldNum" sz="quarter" idx="12"/>
          </p:nvPr>
        </p:nvSpPr>
        <p:spPr/>
        <p:txBody>
          <a:bodyPr/>
          <a:lstStyle/>
          <a:p>
            <a:fld id="{ED56811C-F21A-4D78-AD12-6033FFCCFD35}" type="slidenum">
              <a:rPr lang="nl-NL" smtClean="0"/>
              <a:t>‹nr.›</a:t>
            </a:fld>
            <a:endParaRPr lang="nl-NL"/>
          </a:p>
        </p:txBody>
      </p:sp>
    </p:spTree>
    <p:extLst>
      <p:ext uri="{BB962C8B-B14F-4D97-AF65-F5344CB8AC3E}">
        <p14:creationId xmlns:p14="http://schemas.microsoft.com/office/powerpoint/2010/main" val="3424180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C627AD-F8F9-4412-B96A-CCA382973AB3}"/>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F2047A2-F5FC-452C-B9DB-DA0A78EE61DE}"/>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385F94D-C954-4B7A-8DA6-BB2BA15A2FED}"/>
              </a:ext>
            </a:extLst>
          </p:cNvPr>
          <p:cNvSpPr>
            <a:spLocks noGrp="1"/>
          </p:cNvSpPr>
          <p:nvPr>
            <p:ph type="dt" sz="half" idx="10"/>
          </p:nvPr>
        </p:nvSpPr>
        <p:spPr/>
        <p:txBody>
          <a:bodyPr/>
          <a:lstStyle/>
          <a:p>
            <a:fld id="{06E9FA9C-4B82-4738-9E26-B42CD5AD53A0}" type="datetimeFigureOut">
              <a:rPr lang="nl-NL" smtClean="0"/>
              <a:t>30-08-2021</a:t>
            </a:fld>
            <a:endParaRPr lang="nl-NL"/>
          </a:p>
        </p:txBody>
      </p:sp>
      <p:sp>
        <p:nvSpPr>
          <p:cNvPr id="5" name="Tijdelijke aanduiding voor voettekst 4">
            <a:extLst>
              <a:ext uri="{FF2B5EF4-FFF2-40B4-BE49-F238E27FC236}">
                <a16:creationId xmlns:a16="http://schemas.microsoft.com/office/drawing/2014/main" id="{EFA30464-E3B8-4AD9-8AA8-BE1CDC4852E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878A852-DD54-4C7F-9390-F2770C0AC667}"/>
              </a:ext>
            </a:extLst>
          </p:cNvPr>
          <p:cNvSpPr>
            <a:spLocks noGrp="1"/>
          </p:cNvSpPr>
          <p:nvPr>
            <p:ph type="sldNum" sz="quarter" idx="12"/>
          </p:nvPr>
        </p:nvSpPr>
        <p:spPr/>
        <p:txBody>
          <a:bodyPr/>
          <a:lstStyle/>
          <a:p>
            <a:fld id="{ED56811C-F21A-4D78-AD12-6033FFCCFD35}" type="slidenum">
              <a:rPr lang="nl-NL" smtClean="0"/>
              <a:t>‹nr.›</a:t>
            </a:fld>
            <a:endParaRPr lang="nl-NL"/>
          </a:p>
        </p:txBody>
      </p:sp>
    </p:spTree>
    <p:extLst>
      <p:ext uri="{BB962C8B-B14F-4D97-AF65-F5344CB8AC3E}">
        <p14:creationId xmlns:p14="http://schemas.microsoft.com/office/powerpoint/2010/main" val="3410428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F7CB272-0FFA-42F5-9772-BB54969B5AD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305DCC12-387D-42BB-8429-113865D683F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5C329E7-BD3F-4FED-9EF7-9F282297E093}"/>
              </a:ext>
            </a:extLst>
          </p:cNvPr>
          <p:cNvSpPr>
            <a:spLocks noGrp="1"/>
          </p:cNvSpPr>
          <p:nvPr>
            <p:ph type="dt" sz="half" idx="10"/>
          </p:nvPr>
        </p:nvSpPr>
        <p:spPr/>
        <p:txBody>
          <a:bodyPr/>
          <a:lstStyle/>
          <a:p>
            <a:fld id="{06E9FA9C-4B82-4738-9E26-B42CD5AD53A0}" type="datetimeFigureOut">
              <a:rPr lang="nl-NL" smtClean="0"/>
              <a:t>30-08-2021</a:t>
            </a:fld>
            <a:endParaRPr lang="nl-NL"/>
          </a:p>
        </p:txBody>
      </p:sp>
      <p:sp>
        <p:nvSpPr>
          <p:cNvPr id="5" name="Tijdelijke aanduiding voor voettekst 4">
            <a:extLst>
              <a:ext uri="{FF2B5EF4-FFF2-40B4-BE49-F238E27FC236}">
                <a16:creationId xmlns:a16="http://schemas.microsoft.com/office/drawing/2014/main" id="{7F51A5F1-5BBE-4D02-A06A-ACFB5690324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B3BDBCF-AD1E-4711-BBFE-CB608100504E}"/>
              </a:ext>
            </a:extLst>
          </p:cNvPr>
          <p:cNvSpPr>
            <a:spLocks noGrp="1"/>
          </p:cNvSpPr>
          <p:nvPr>
            <p:ph type="sldNum" sz="quarter" idx="12"/>
          </p:nvPr>
        </p:nvSpPr>
        <p:spPr/>
        <p:txBody>
          <a:bodyPr/>
          <a:lstStyle/>
          <a:p>
            <a:fld id="{ED56811C-F21A-4D78-AD12-6033FFCCFD35}" type="slidenum">
              <a:rPr lang="nl-NL" smtClean="0"/>
              <a:t>‹nr.›</a:t>
            </a:fld>
            <a:endParaRPr lang="nl-NL"/>
          </a:p>
        </p:txBody>
      </p:sp>
    </p:spTree>
    <p:extLst>
      <p:ext uri="{BB962C8B-B14F-4D97-AF65-F5344CB8AC3E}">
        <p14:creationId xmlns:p14="http://schemas.microsoft.com/office/powerpoint/2010/main" val="519219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9B89F338-0A08-4086-A77A-1B9F5D047D63}"/>
              </a:ext>
            </a:extLst>
          </p:cNvPr>
          <p:cNvSpPr/>
          <p:nvPr userDrawn="1"/>
        </p:nvSpPr>
        <p:spPr>
          <a:xfrm>
            <a:off x="8258175" y="0"/>
            <a:ext cx="39338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F46990CD-75B0-43A2-8F1A-952D746FF48E}"/>
              </a:ext>
            </a:extLst>
          </p:cNvPr>
          <p:cNvSpPr>
            <a:spLocks noGrp="1"/>
          </p:cNvSpPr>
          <p:nvPr>
            <p:ph type="ctrTitle"/>
          </p:nvPr>
        </p:nvSpPr>
        <p:spPr>
          <a:xfrm>
            <a:off x="695325" y="1527263"/>
            <a:ext cx="8905874" cy="2937318"/>
          </a:xfrm>
        </p:spPr>
        <p:txBody>
          <a:bodyPr anchor="ctr"/>
          <a:lstStyle>
            <a:lvl1pPr algn="l">
              <a:lnSpc>
                <a:spcPct val="110000"/>
              </a:lnSpc>
              <a:defRPr sz="6000">
                <a:solidFill>
                  <a:schemeClr val="accent1"/>
                </a:solidFill>
              </a:defRPr>
            </a:lvl1pPr>
          </a:lstStyle>
          <a:p>
            <a:r>
              <a:rPr lang="nl-NL"/>
              <a:t>Klik om stijl te bewerken</a:t>
            </a:r>
            <a:endParaRPr lang="nl-NL" dirty="0"/>
          </a:p>
        </p:txBody>
      </p:sp>
      <p:sp>
        <p:nvSpPr>
          <p:cNvPr id="5" name="Rechthoek 4">
            <a:extLst>
              <a:ext uri="{FF2B5EF4-FFF2-40B4-BE49-F238E27FC236}">
                <a16:creationId xmlns:a16="http://schemas.microsoft.com/office/drawing/2014/main" id="{22596AEA-34E2-4D6B-A043-327597EF4491}"/>
              </a:ext>
            </a:extLst>
          </p:cNvPr>
          <p:cNvSpPr/>
          <p:nvPr userDrawn="1"/>
        </p:nvSpPr>
        <p:spPr>
          <a:xfrm>
            <a:off x="664131" y="6118302"/>
            <a:ext cx="3104981" cy="7525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Graphic 15">
            <a:extLst>
              <a:ext uri="{FF2B5EF4-FFF2-40B4-BE49-F238E27FC236}">
                <a16:creationId xmlns:a16="http://schemas.microsoft.com/office/drawing/2014/main" id="{4A94A4BA-211E-4D73-AB9C-3509BED87E93}"/>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171848" y="0"/>
            <a:ext cx="4020152" cy="6853251"/>
          </a:xfrm>
          <a:prstGeom prst="rect">
            <a:avLst/>
          </a:prstGeom>
        </p:spPr>
      </p:pic>
      <p:pic>
        <p:nvPicPr>
          <p:cNvPr id="17" name="Graphic 16">
            <a:extLst>
              <a:ext uri="{FF2B5EF4-FFF2-40B4-BE49-F238E27FC236}">
                <a16:creationId xmlns:a16="http://schemas.microsoft.com/office/drawing/2014/main" id="{713861BB-4B5E-4088-8277-36DF9AA6552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90875" y="4688385"/>
            <a:ext cx="2938071" cy="1958711"/>
          </a:xfrm>
          <a:prstGeom prst="rect">
            <a:avLst/>
          </a:prstGeom>
        </p:spPr>
      </p:pic>
    </p:spTree>
    <p:extLst>
      <p:ext uri="{BB962C8B-B14F-4D97-AF65-F5344CB8AC3E}">
        <p14:creationId xmlns:p14="http://schemas.microsoft.com/office/powerpoint/2010/main" val="1677948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AB opsommingspagina">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685E683-4D2E-4C99-A598-24FB557F5754}"/>
              </a:ext>
            </a:extLst>
          </p:cNvPr>
          <p:cNvSpPr>
            <a:spLocks noGrp="1"/>
          </p:cNvSpPr>
          <p:nvPr>
            <p:ph idx="1"/>
          </p:nvPr>
        </p:nvSpPr>
        <p:spPr/>
        <p:txBody>
          <a:bodyPr/>
          <a:lstStyle>
            <a:lvl2pPr>
              <a:defRPr sz="1800"/>
            </a:lvl2pPr>
            <a:lvl3pPr>
              <a:defRPr sz="1800"/>
            </a:lvl3pPr>
            <a:lvl4pPr>
              <a:defRPr sz="1800"/>
            </a:lvl4pPr>
            <a:lvl5pPr>
              <a:defRPr sz="1800"/>
            </a:lvl5pPr>
          </a:lstStyle>
          <a:p>
            <a:pPr lvl="0"/>
            <a:r>
              <a:rPr lang="nl-NL"/>
              <a:t>Tekststijl van het model bewerken
Tweede niveau
Derde niveau
Vierde niveau
Vijfde niveau</a:t>
            </a:r>
            <a:endParaRPr lang="nl-NL" dirty="0"/>
          </a:p>
        </p:txBody>
      </p:sp>
      <p:sp>
        <p:nvSpPr>
          <p:cNvPr id="7" name="Tijdelijke aanduiding voor titel 1">
            <a:extLst>
              <a:ext uri="{FF2B5EF4-FFF2-40B4-BE49-F238E27FC236}">
                <a16:creationId xmlns:a16="http://schemas.microsoft.com/office/drawing/2014/main" id="{3D80C847-60DE-4A49-B119-927A75248BCE}"/>
              </a:ext>
            </a:extLst>
          </p:cNvPr>
          <p:cNvSpPr>
            <a:spLocks noGrp="1"/>
          </p:cNvSpPr>
          <p:nvPr>
            <p:ph type="title"/>
          </p:nvPr>
        </p:nvSpPr>
        <p:spPr>
          <a:xfrm>
            <a:off x="706048" y="368300"/>
            <a:ext cx="9385690" cy="1181100"/>
          </a:xfrm>
          <a:prstGeom prst="rect">
            <a:avLst/>
          </a:prstGeom>
        </p:spPr>
        <p:txBody>
          <a:bodyPr vert="horz" lIns="91440" tIns="45720" rIns="91440" bIns="45720" rtlCol="0" anchor="t">
            <a:normAutofit/>
          </a:bodyPr>
          <a:lstStyle/>
          <a:p>
            <a:r>
              <a:rPr lang="nl-NL"/>
              <a:t>Klik om stijl te bewerken</a:t>
            </a:r>
            <a:endParaRPr lang="nl-NL" dirty="0"/>
          </a:p>
        </p:txBody>
      </p:sp>
    </p:spTree>
    <p:extLst>
      <p:ext uri="{BB962C8B-B14F-4D97-AF65-F5344CB8AC3E}">
        <p14:creationId xmlns:p14="http://schemas.microsoft.com/office/powerpoint/2010/main" val="3858666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AB Inhoud van twee kolommen">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E17315F1-9617-446D-9D8D-995725DBE0FC}"/>
              </a:ext>
            </a:extLst>
          </p:cNvPr>
          <p:cNvSpPr>
            <a:spLocks noGrp="1"/>
          </p:cNvSpPr>
          <p:nvPr>
            <p:ph sz="half" idx="1"/>
          </p:nvPr>
        </p:nvSpPr>
        <p:spPr>
          <a:xfrm>
            <a:off x="706048" y="1549399"/>
            <a:ext cx="4184469" cy="4759325"/>
          </a:xfrm>
        </p:spPr>
        <p:txBody>
          <a:bodyPr/>
          <a:lstStyle>
            <a:lvl1pPr>
              <a:defRPr sz="2000"/>
            </a:lvl1pPr>
          </a:lstStyle>
          <a:p>
            <a:pPr lvl="0"/>
            <a:r>
              <a:rPr lang="nl-NL"/>
              <a:t>Tekststijl van het model bewerken
Tweede niveau
Derde niveau
Vierde niveau
Vijfde niveau</a:t>
            </a:r>
            <a:endParaRPr lang="nl-NL" dirty="0"/>
          </a:p>
        </p:txBody>
      </p:sp>
      <p:sp>
        <p:nvSpPr>
          <p:cNvPr id="4" name="Tijdelijke aanduiding voor inhoud 3">
            <a:extLst>
              <a:ext uri="{FF2B5EF4-FFF2-40B4-BE49-F238E27FC236}">
                <a16:creationId xmlns:a16="http://schemas.microsoft.com/office/drawing/2014/main" id="{52CE7F93-6606-4F2C-99D7-D53981168CF9}"/>
              </a:ext>
            </a:extLst>
          </p:cNvPr>
          <p:cNvSpPr>
            <a:spLocks noGrp="1"/>
          </p:cNvSpPr>
          <p:nvPr>
            <p:ph sz="half" idx="2"/>
          </p:nvPr>
        </p:nvSpPr>
        <p:spPr>
          <a:xfrm>
            <a:off x="5907270" y="1549399"/>
            <a:ext cx="4184468" cy="4759325"/>
          </a:xfrm>
        </p:spPr>
        <p:txBody>
          <a:bodyPr/>
          <a:lstStyle>
            <a:lvl1pPr>
              <a:defRPr sz="2000"/>
            </a:lvl1pPr>
          </a:lstStyle>
          <a:p>
            <a:pPr lvl="0"/>
            <a:r>
              <a:rPr lang="nl-NL"/>
              <a:t>Tekststijl van het model bewerken
Tweede niveau
Derde niveau
Vierde niveau
Vijfde niveau</a:t>
            </a:r>
            <a:endParaRPr lang="nl-NL" dirty="0"/>
          </a:p>
        </p:txBody>
      </p:sp>
      <p:cxnSp>
        <p:nvCxnSpPr>
          <p:cNvPr id="9" name="Rechte verbindingslijn 8">
            <a:extLst>
              <a:ext uri="{FF2B5EF4-FFF2-40B4-BE49-F238E27FC236}">
                <a16:creationId xmlns:a16="http://schemas.microsoft.com/office/drawing/2014/main" id="{C01A0E04-33E1-4D6A-A018-75BA7F8B3DEE}"/>
              </a:ext>
            </a:extLst>
          </p:cNvPr>
          <p:cNvCxnSpPr>
            <a:cxnSpLocks/>
          </p:cNvCxnSpPr>
          <p:nvPr userDrawn="1"/>
        </p:nvCxnSpPr>
        <p:spPr>
          <a:xfrm>
            <a:off x="5407994" y="1549400"/>
            <a:ext cx="0" cy="4759325"/>
          </a:xfrm>
          <a:prstGeom prst="line">
            <a:avLst/>
          </a:prstGeom>
        </p:spPr>
        <p:style>
          <a:lnRef idx="1">
            <a:schemeClr val="dk1"/>
          </a:lnRef>
          <a:fillRef idx="0">
            <a:schemeClr val="dk1"/>
          </a:fillRef>
          <a:effectRef idx="0">
            <a:schemeClr val="dk1"/>
          </a:effectRef>
          <a:fontRef idx="minor">
            <a:schemeClr val="tx1"/>
          </a:fontRef>
        </p:style>
      </p:cxnSp>
      <p:sp>
        <p:nvSpPr>
          <p:cNvPr id="11" name="Tijdelijke aanduiding voor titel 1">
            <a:extLst>
              <a:ext uri="{FF2B5EF4-FFF2-40B4-BE49-F238E27FC236}">
                <a16:creationId xmlns:a16="http://schemas.microsoft.com/office/drawing/2014/main" id="{6A5B63FD-24D9-40CD-9839-4F601E8DEAA0}"/>
              </a:ext>
            </a:extLst>
          </p:cNvPr>
          <p:cNvSpPr>
            <a:spLocks noGrp="1"/>
          </p:cNvSpPr>
          <p:nvPr>
            <p:ph type="title"/>
          </p:nvPr>
        </p:nvSpPr>
        <p:spPr>
          <a:xfrm>
            <a:off x="706048" y="368300"/>
            <a:ext cx="9385690" cy="1181100"/>
          </a:xfrm>
          <a:prstGeom prst="rect">
            <a:avLst/>
          </a:prstGeom>
        </p:spPr>
        <p:txBody>
          <a:bodyPr vert="horz" lIns="91440" tIns="45720" rIns="91440" bIns="45720" rtlCol="0" anchor="t">
            <a:normAutofit/>
          </a:bodyPr>
          <a:lstStyle/>
          <a:p>
            <a:r>
              <a:rPr lang="nl-NL"/>
              <a:t>Klik om stijl te bewerken</a:t>
            </a:r>
            <a:endParaRPr lang="nl-NL" dirty="0"/>
          </a:p>
        </p:txBody>
      </p:sp>
    </p:spTree>
    <p:extLst>
      <p:ext uri="{BB962C8B-B14F-4D97-AF65-F5344CB8AC3E}">
        <p14:creationId xmlns:p14="http://schemas.microsoft.com/office/powerpoint/2010/main" val="1054071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AB Afbeelding links">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38EF8396-9933-44D5-BCF7-B5EE34563715}"/>
              </a:ext>
            </a:extLst>
          </p:cNvPr>
          <p:cNvSpPr>
            <a:spLocks noGrp="1"/>
          </p:cNvSpPr>
          <p:nvPr>
            <p:ph type="pic" idx="1"/>
          </p:nvPr>
        </p:nvSpPr>
        <p:spPr>
          <a:xfrm>
            <a:off x="0" y="0"/>
            <a:ext cx="5704477" cy="6858000"/>
          </a:xfrm>
          <a:solidFill>
            <a:schemeClr val="bg1"/>
          </a:solidFill>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6" name="Rechthoek 5">
            <a:extLst>
              <a:ext uri="{FF2B5EF4-FFF2-40B4-BE49-F238E27FC236}">
                <a16:creationId xmlns:a16="http://schemas.microsoft.com/office/drawing/2014/main" id="{2D8029B1-9635-473F-A5F7-A31791D63233}"/>
              </a:ext>
            </a:extLst>
          </p:cNvPr>
          <p:cNvSpPr/>
          <p:nvPr userDrawn="1"/>
        </p:nvSpPr>
        <p:spPr>
          <a:xfrm>
            <a:off x="5745385" y="-1"/>
            <a:ext cx="6446615"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a:p>
            <a:pPr algn="ctr"/>
            <a:endParaRPr lang="nl-NL" dirty="0"/>
          </a:p>
          <a:p>
            <a:pPr algn="ctr"/>
            <a:endParaRPr lang="nl-NL" dirty="0"/>
          </a:p>
        </p:txBody>
      </p:sp>
      <p:sp>
        <p:nvSpPr>
          <p:cNvPr id="11" name="Tijdelijke aanduiding voor afbeelding 2">
            <a:extLst>
              <a:ext uri="{FF2B5EF4-FFF2-40B4-BE49-F238E27FC236}">
                <a16:creationId xmlns:a16="http://schemas.microsoft.com/office/drawing/2014/main" id="{2B50D04E-0D08-493C-991D-F1ED096C0B08}"/>
              </a:ext>
            </a:extLst>
          </p:cNvPr>
          <p:cNvSpPr>
            <a:spLocks noGrp="1"/>
          </p:cNvSpPr>
          <p:nvPr>
            <p:ph type="pic" idx="13"/>
          </p:nvPr>
        </p:nvSpPr>
        <p:spPr>
          <a:xfrm>
            <a:off x="3291408" y="-1"/>
            <a:ext cx="2499697" cy="6858001"/>
          </a:xfrm>
          <a:blipFill dpi="0" rotWithShape="0">
            <a:blip r:embed="rId2" cstate="email">
              <a:extLst>
                <a:ext uri="{28A0092B-C50C-407E-A947-70E740481C1C}">
                  <a14:useLocalDpi xmlns:a14="http://schemas.microsoft.com/office/drawing/2010/main"/>
                </a:ext>
              </a:extLst>
            </a:blip>
            <a:srcRect/>
            <a:stretch>
              <a:fillRect/>
            </a:stretch>
          </a:blipFill>
        </p:spPr>
        <p:txBody>
          <a:bodyPr>
            <a:normAutofit/>
          </a:bodyPr>
          <a:lstStyle>
            <a:lvl1pPr marL="0" indent="0">
              <a:buNone/>
              <a:defRPr sz="9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 name="Tijdelijke aanduiding voor tekst 3">
            <a:extLst>
              <a:ext uri="{FF2B5EF4-FFF2-40B4-BE49-F238E27FC236}">
                <a16:creationId xmlns:a16="http://schemas.microsoft.com/office/drawing/2014/main" id="{EFAB0E0B-1085-4718-A26E-996BE3F015C5}"/>
              </a:ext>
            </a:extLst>
          </p:cNvPr>
          <p:cNvSpPr>
            <a:spLocks noGrp="1"/>
          </p:cNvSpPr>
          <p:nvPr>
            <p:ph type="body" sz="half" idx="2" hasCustomPrompt="1"/>
          </p:nvPr>
        </p:nvSpPr>
        <p:spPr>
          <a:xfrm>
            <a:off x="5794578" y="1540771"/>
            <a:ext cx="5434253" cy="4759325"/>
          </a:xfrm>
        </p:spPr>
        <p:txBody>
          <a:bodyPr/>
          <a:lstStyle>
            <a:lvl1pPr marL="0" indent="0">
              <a:lnSpc>
                <a:spcPct val="12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Vullen met platte tekst, intro met een openingsbeeld aan de rechterkant</a:t>
            </a:r>
          </a:p>
        </p:txBody>
      </p:sp>
      <p:sp>
        <p:nvSpPr>
          <p:cNvPr id="9" name="Tijdelijke aanduiding voor titel 1">
            <a:extLst>
              <a:ext uri="{FF2B5EF4-FFF2-40B4-BE49-F238E27FC236}">
                <a16:creationId xmlns:a16="http://schemas.microsoft.com/office/drawing/2014/main" id="{2A2A7BCF-48F6-4F0F-88D1-1F3B401BC223}"/>
              </a:ext>
            </a:extLst>
          </p:cNvPr>
          <p:cNvSpPr>
            <a:spLocks noGrp="1"/>
          </p:cNvSpPr>
          <p:nvPr>
            <p:ph type="title"/>
          </p:nvPr>
        </p:nvSpPr>
        <p:spPr>
          <a:xfrm>
            <a:off x="5791105" y="377928"/>
            <a:ext cx="5434253" cy="1162842"/>
          </a:xfrm>
          <a:prstGeom prst="rect">
            <a:avLst/>
          </a:prstGeom>
        </p:spPr>
        <p:txBody>
          <a:bodyPr vert="horz" lIns="91440" tIns="45720" rIns="91440" bIns="45720" rtlCol="0" anchor="t">
            <a:normAutofit/>
          </a:bodyPr>
          <a:lstStyle/>
          <a:p>
            <a:r>
              <a:rPr lang="nl-NL"/>
              <a:t>Klik om stijl te bewerken</a:t>
            </a:r>
            <a:endParaRPr lang="nl-NL" dirty="0"/>
          </a:p>
        </p:txBody>
      </p:sp>
    </p:spTree>
    <p:extLst>
      <p:ext uri="{BB962C8B-B14F-4D97-AF65-F5344CB8AC3E}">
        <p14:creationId xmlns:p14="http://schemas.microsoft.com/office/powerpoint/2010/main" val="2207363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VAB Afbeelding rechts">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38EF8396-9933-44D5-BCF7-B5EE34563715}"/>
              </a:ext>
            </a:extLst>
          </p:cNvPr>
          <p:cNvSpPr>
            <a:spLocks noGrp="1"/>
          </p:cNvSpPr>
          <p:nvPr>
            <p:ph type="pic" idx="1"/>
          </p:nvPr>
        </p:nvSpPr>
        <p:spPr>
          <a:xfrm>
            <a:off x="5738788" y="0"/>
            <a:ext cx="6453212" cy="6858000"/>
          </a:xfrm>
          <a:solidFill>
            <a:schemeClr val="bg1"/>
          </a:solidFill>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12" name="Rechthoek 11">
            <a:extLst>
              <a:ext uri="{FF2B5EF4-FFF2-40B4-BE49-F238E27FC236}">
                <a16:creationId xmlns:a16="http://schemas.microsoft.com/office/drawing/2014/main" id="{94F88D4D-9EE3-4F49-B1A2-08B90E0703CD}"/>
              </a:ext>
            </a:extLst>
          </p:cNvPr>
          <p:cNvSpPr/>
          <p:nvPr userDrawn="1"/>
        </p:nvSpPr>
        <p:spPr>
          <a:xfrm>
            <a:off x="1755176" y="0"/>
            <a:ext cx="400647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afbeelding 2">
            <a:extLst>
              <a:ext uri="{FF2B5EF4-FFF2-40B4-BE49-F238E27FC236}">
                <a16:creationId xmlns:a16="http://schemas.microsoft.com/office/drawing/2014/main" id="{2B50D04E-0D08-493C-991D-F1ED096C0B08}"/>
              </a:ext>
            </a:extLst>
          </p:cNvPr>
          <p:cNvSpPr>
            <a:spLocks noGrp="1"/>
          </p:cNvSpPr>
          <p:nvPr>
            <p:ph type="pic" idx="13"/>
          </p:nvPr>
        </p:nvSpPr>
        <p:spPr>
          <a:xfrm>
            <a:off x="5738788" y="0"/>
            <a:ext cx="2469600" cy="6858000"/>
          </a:xfr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0" indent="0">
              <a:buNone/>
              <a:defRPr sz="9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 name="Tijdelijke aanduiding voor tekst 3">
            <a:extLst>
              <a:ext uri="{FF2B5EF4-FFF2-40B4-BE49-F238E27FC236}">
                <a16:creationId xmlns:a16="http://schemas.microsoft.com/office/drawing/2014/main" id="{EFAB0E0B-1085-4718-A26E-996BE3F015C5}"/>
              </a:ext>
            </a:extLst>
          </p:cNvPr>
          <p:cNvSpPr>
            <a:spLocks noGrp="1"/>
          </p:cNvSpPr>
          <p:nvPr>
            <p:ph type="body" sz="half" idx="2" hasCustomPrompt="1"/>
          </p:nvPr>
        </p:nvSpPr>
        <p:spPr>
          <a:xfrm>
            <a:off x="706047" y="1549399"/>
            <a:ext cx="5945009" cy="4759325"/>
          </a:xfrm>
        </p:spPr>
        <p:txBody>
          <a:bodyPr/>
          <a:lstStyle>
            <a:lvl1pPr marL="0" indent="0">
              <a:lnSpc>
                <a:spcPct val="12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Vullen met platte tekst, intro met een openingsbeeld aan de rechterkant</a:t>
            </a:r>
          </a:p>
        </p:txBody>
      </p:sp>
      <p:sp>
        <p:nvSpPr>
          <p:cNvPr id="9" name="Tijdelijke aanduiding voor titel 1">
            <a:extLst>
              <a:ext uri="{FF2B5EF4-FFF2-40B4-BE49-F238E27FC236}">
                <a16:creationId xmlns:a16="http://schemas.microsoft.com/office/drawing/2014/main" id="{2A2A7BCF-48F6-4F0F-88D1-1F3B401BC223}"/>
              </a:ext>
            </a:extLst>
          </p:cNvPr>
          <p:cNvSpPr>
            <a:spLocks noGrp="1"/>
          </p:cNvSpPr>
          <p:nvPr>
            <p:ph type="title"/>
          </p:nvPr>
        </p:nvSpPr>
        <p:spPr>
          <a:xfrm>
            <a:off x="706048" y="368300"/>
            <a:ext cx="9385690" cy="1181100"/>
          </a:xfrm>
          <a:prstGeom prst="rect">
            <a:avLst/>
          </a:prstGeom>
        </p:spPr>
        <p:txBody>
          <a:bodyPr vert="horz" lIns="91440" tIns="45720" rIns="91440" bIns="45720" rtlCol="0" anchor="t">
            <a:normAutofit/>
          </a:bodyPr>
          <a:lstStyle/>
          <a:p>
            <a:r>
              <a:rPr lang="nl-NL"/>
              <a:t>Klik om stijl te bewerken</a:t>
            </a:r>
            <a:endParaRPr lang="nl-NL" dirty="0"/>
          </a:p>
        </p:txBody>
      </p:sp>
    </p:spTree>
    <p:extLst>
      <p:ext uri="{BB962C8B-B14F-4D97-AF65-F5344CB8AC3E}">
        <p14:creationId xmlns:p14="http://schemas.microsoft.com/office/powerpoint/2010/main" val="4089290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AB tekst met foto's">
    <p:spTree>
      <p:nvGrpSpPr>
        <p:cNvPr id="1" name=""/>
        <p:cNvGrpSpPr/>
        <p:nvPr/>
      </p:nvGrpSpPr>
      <p:grpSpPr>
        <a:xfrm>
          <a:off x="0" y="0"/>
          <a:ext cx="0" cy="0"/>
          <a:chOff x="0" y="0"/>
          <a:chExt cx="0" cy="0"/>
        </a:xfrm>
      </p:grpSpPr>
      <p:sp>
        <p:nvSpPr>
          <p:cNvPr id="7" name="Tijdelijke aanduiding voor tekst 3">
            <a:extLst>
              <a:ext uri="{FF2B5EF4-FFF2-40B4-BE49-F238E27FC236}">
                <a16:creationId xmlns:a16="http://schemas.microsoft.com/office/drawing/2014/main" id="{253C5932-F4AC-4958-9FA7-9F2608BA7C9B}"/>
              </a:ext>
            </a:extLst>
          </p:cNvPr>
          <p:cNvSpPr>
            <a:spLocks noGrp="1"/>
          </p:cNvSpPr>
          <p:nvPr>
            <p:ph type="body" sz="half" idx="2" hasCustomPrompt="1"/>
          </p:nvPr>
        </p:nvSpPr>
        <p:spPr>
          <a:xfrm>
            <a:off x="695325" y="1549400"/>
            <a:ext cx="9385690" cy="4733925"/>
          </a:xfrm>
        </p:spPr>
        <p:txBody>
          <a:bodyPr/>
          <a:lstStyle>
            <a:lvl1pPr marL="0" indent="0">
              <a:lnSpc>
                <a:spcPct val="120000"/>
              </a:lnSpc>
              <a:spcBef>
                <a:spcPts val="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Vullen met platte tekst, afbeeldingen</a:t>
            </a:r>
          </a:p>
        </p:txBody>
      </p:sp>
      <p:sp>
        <p:nvSpPr>
          <p:cNvPr id="9" name="Tijdelijke aanduiding voor afbeelding 2">
            <a:extLst>
              <a:ext uri="{FF2B5EF4-FFF2-40B4-BE49-F238E27FC236}">
                <a16:creationId xmlns:a16="http://schemas.microsoft.com/office/drawing/2014/main" id="{F4F3484C-4BBE-4397-AAD4-124A8B5CDA8F}"/>
              </a:ext>
            </a:extLst>
          </p:cNvPr>
          <p:cNvSpPr>
            <a:spLocks noGrp="1"/>
          </p:cNvSpPr>
          <p:nvPr>
            <p:ph type="pic" idx="1"/>
          </p:nvPr>
        </p:nvSpPr>
        <p:spPr>
          <a:xfrm>
            <a:off x="766762" y="4429350"/>
            <a:ext cx="1800000" cy="1800000"/>
          </a:xfrm>
          <a:solidFill>
            <a:schemeClr val="bg1"/>
          </a:solidFill>
          <a:effectLst>
            <a:outerShdw blurRad="50800" dist="38100" dir="8100000" algn="tr" rotWithShape="0">
              <a:prstClr val="black">
                <a:alpha val="50000"/>
              </a:prstClr>
            </a:outerShdw>
          </a:effectLst>
        </p:spPr>
        <p:txBody>
          <a:bodyPr>
            <a:normAutofit/>
          </a:bodyPr>
          <a:lstStyle>
            <a:lvl1pPr marL="0" indent="0">
              <a:buNone/>
              <a:defRPr sz="900">
                <a:solidFill>
                  <a:sysClr val="windowText" lastClr="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10" name="Tijdelijke aanduiding voor afbeelding 2">
            <a:extLst>
              <a:ext uri="{FF2B5EF4-FFF2-40B4-BE49-F238E27FC236}">
                <a16:creationId xmlns:a16="http://schemas.microsoft.com/office/drawing/2014/main" id="{CB24A9A9-2A69-4FF5-8ED5-04B16E84D97E}"/>
              </a:ext>
            </a:extLst>
          </p:cNvPr>
          <p:cNvSpPr>
            <a:spLocks noGrp="1"/>
          </p:cNvSpPr>
          <p:nvPr>
            <p:ph type="pic" idx="13"/>
          </p:nvPr>
        </p:nvSpPr>
        <p:spPr>
          <a:xfrm>
            <a:off x="3185769" y="4429350"/>
            <a:ext cx="1800000" cy="1800000"/>
          </a:xfrm>
          <a:solidFill>
            <a:schemeClr val="bg1"/>
          </a:solidFill>
          <a:effectLst>
            <a:outerShdw blurRad="50800" dist="38100" dir="8100000" algn="tr" rotWithShape="0">
              <a:prstClr val="black">
                <a:alpha val="50000"/>
              </a:prstClr>
            </a:outerShdw>
          </a:effectLst>
        </p:spPr>
        <p:txBody>
          <a:bodyPr>
            <a:normAutofit/>
          </a:bodyPr>
          <a:lstStyle>
            <a:lvl1pPr marL="0" indent="0">
              <a:buNone/>
              <a:defRPr sz="900">
                <a:solidFill>
                  <a:sysClr val="windowText" lastClr="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11" name="Tijdelijke aanduiding voor afbeelding 2">
            <a:extLst>
              <a:ext uri="{FF2B5EF4-FFF2-40B4-BE49-F238E27FC236}">
                <a16:creationId xmlns:a16="http://schemas.microsoft.com/office/drawing/2014/main" id="{738A12FC-3463-48B7-9F8C-593FA9120B94}"/>
              </a:ext>
            </a:extLst>
          </p:cNvPr>
          <p:cNvSpPr>
            <a:spLocks noGrp="1"/>
          </p:cNvSpPr>
          <p:nvPr>
            <p:ph type="pic" idx="14"/>
          </p:nvPr>
        </p:nvSpPr>
        <p:spPr>
          <a:xfrm>
            <a:off x="5604776" y="4429350"/>
            <a:ext cx="1800000" cy="1800000"/>
          </a:xfrm>
          <a:solidFill>
            <a:schemeClr val="bg1"/>
          </a:solidFill>
          <a:effectLst>
            <a:outerShdw blurRad="50800" dist="38100" dir="8100000" algn="tr" rotWithShape="0">
              <a:prstClr val="black">
                <a:alpha val="50000"/>
              </a:prstClr>
            </a:outerShdw>
          </a:effectLst>
        </p:spPr>
        <p:txBody>
          <a:bodyPr>
            <a:normAutofit/>
          </a:bodyPr>
          <a:lstStyle>
            <a:lvl1pPr marL="0" indent="0">
              <a:buNone/>
              <a:defRPr sz="900">
                <a:solidFill>
                  <a:sysClr val="windowText" lastClr="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12" name="Tijdelijke aanduiding voor afbeelding 2">
            <a:extLst>
              <a:ext uri="{FF2B5EF4-FFF2-40B4-BE49-F238E27FC236}">
                <a16:creationId xmlns:a16="http://schemas.microsoft.com/office/drawing/2014/main" id="{87B180BF-E32E-4AE1-A5D9-D4CD8E627CA6}"/>
              </a:ext>
            </a:extLst>
          </p:cNvPr>
          <p:cNvSpPr>
            <a:spLocks noGrp="1"/>
          </p:cNvSpPr>
          <p:nvPr>
            <p:ph type="pic" idx="15"/>
          </p:nvPr>
        </p:nvSpPr>
        <p:spPr>
          <a:xfrm>
            <a:off x="8023784" y="4429350"/>
            <a:ext cx="1800000" cy="1800000"/>
          </a:xfrm>
          <a:solidFill>
            <a:schemeClr val="bg1"/>
          </a:solidFill>
          <a:effectLst>
            <a:outerShdw blurRad="50800" dist="38100" dir="8100000" algn="tr" rotWithShape="0">
              <a:prstClr val="black">
                <a:alpha val="50000"/>
              </a:prstClr>
            </a:outerShdw>
          </a:effectLst>
        </p:spPr>
        <p:txBody>
          <a:bodyPr>
            <a:normAutofit/>
          </a:bodyPr>
          <a:lstStyle>
            <a:lvl1pPr marL="0" indent="0">
              <a:buNone/>
              <a:defRPr sz="900">
                <a:solidFill>
                  <a:sysClr val="windowText" lastClr="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14" name="Tijdelijke aanduiding voor titel 1">
            <a:extLst>
              <a:ext uri="{FF2B5EF4-FFF2-40B4-BE49-F238E27FC236}">
                <a16:creationId xmlns:a16="http://schemas.microsoft.com/office/drawing/2014/main" id="{A2FDA7CC-FA05-4E1F-B98C-75B13BE9871E}"/>
              </a:ext>
            </a:extLst>
          </p:cNvPr>
          <p:cNvSpPr>
            <a:spLocks noGrp="1"/>
          </p:cNvSpPr>
          <p:nvPr>
            <p:ph type="title"/>
          </p:nvPr>
        </p:nvSpPr>
        <p:spPr>
          <a:xfrm>
            <a:off x="706048" y="368300"/>
            <a:ext cx="9385690" cy="1181100"/>
          </a:xfrm>
          <a:prstGeom prst="rect">
            <a:avLst/>
          </a:prstGeom>
        </p:spPr>
        <p:txBody>
          <a:bodyPr vert="horz" lIns="91440" tIns="45720" rIns="91440" bIns="45720" rtlCol="0" anchor="t">
            <a:normAutofit/>
          </a:bodyPr>
          <a:lstStyle/>
          <a:p>
            <a:r>
              <a:rPr lang="nl-NL"/>
              <a:t>Klik om stijl te bewerken</a:t>
            </a:r>
            <a:endParaRPr lang="nl-NL" dirty="0"/>
          </a:p>
        </p:txBody>
      </p:sp>
    </p:spTree>
    <p:extLst>
      <p:ext uri="{BB962C8B-B14F-4D97-AF65-F5344CB8AC3E}">
        <p14:creationId xmlns:p14="http://schemas.microsoft.com/office/powerpoint/2010/main" val="20286891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AB grafieken">
    <p:spTree>
      <p:nvGrpSpPr>
        <p:cNvPr id="1" name=""/>
        <p:cNvGrpSpPr/>
        <p:nvPr/>
      </p:nvGrpSpPr>
      <p:grpSpPr>
        <a:xfrm>
          <a:off x="0" y="0"/>
          <a:ext cx="0" cy="0"/>
          <a:chOff x="0" y="0"/>
          <a:chExt cx="0" cy="0"/>
        </a:xfrm>
      </p:grpSpPr>
      <mc:AlternateContent xmlns:mc="http://schemas.openxmlformats.org/markup-compatibility/2006" xmlns:cx1="http://schemas.microsoft.com/office/drawing/2015/9/8/chartex">
        <mc:Choice Requires="cx1">
          <p:graphicFrame>
            <p:nvGraphicFramePr>
              <p:cNvPr id="7" name="Grafiek 6">
                <a:extLst>
                  <a:ext uri="{FF2B5EF4-FFF2-40B4-BE49-F238E27FC236}">
                    <a16:creationId xmlns:a16="http://schemas.microsoft.com/office/drawing/2014/main" id="{6CEFBE6E-3329-4FFD-9EDB-EFE0C470FAAC}"/>
                  </a:ext>
                </a:extLst>
              </p:cNvPr>
              <p:cNvGraphicFramePr/>
              <p:nvPr userDrawn="1">
                <p:extLst>
                  <p:ext uri="{D42A27DB-BD31-4B8C-83A1-F6EECF244321}">
                    <p14:modId xmlns:p14="http://schemas.microsoft.com/office/powerpoint/2010/main" val="3987647003"/>
                  </p:ext>
                </p:extLst>
              </p:nvPr>
            </p:nvGraphicFramePr>
            <p:xfrm>
              <a:off x="425697" y="1854825"/>
              <a:ext cx="3237905" cy="3268374"/>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7" name="Grafiek 6">
                <a:extLst>
                  <a:ext uri="{FF2B5EF4-FFF2-40B4-BE49-F238E27FC236}">
                    <a16:creationId xmlns:a16="http://schemas.microsoft.com/office/drawing/2014/main" id="{6CEFBE6E-3329-4FFD-9EDB-EFE0C470FAAC}"/>
                  </a:ext>
                </a:extLst>
              </p:cNvPr>
              <p:cNvPicPr>
                <a:picLocks noGrp="1" noRot="1" noChangeAspect="1" noMove="1" noResize="1" noEditPoints="1" noAdjustHandles="1" noChangeArrowheads="1" noChangeShapeType="1"/>
              </p:cNvPicPr>
              <p:nvPr/>
            </p:nvPicPr>
            <p:blipFill>
              <a:blip r:embed="rId3"/>
              <a:stretch>
                <a:fillRect/>
              </a:stretch>
            </p:blipFill>
            <p:spPr>
              <a:xfrm>
                <a:off x="425697" y="1854825"/>
                <a:ext cx="3237905" cy="3268374"/>
              </a:xfrm>
              <a:prstGeom prst="rect">
                <a:avLst/>
              </a:prstGeom>
            </p:spPr>
          </p:pic>
        </mc:Fallback>
      </mc:AlternateContent>
      <p:grpSp>
        <p:nvGrpSpPr>
          <p:cNvPr id="5" name="Groep 4">
            <a:extLst>
              <a:ext uri="{FF2B5EF4-FFF2-40B4-BE49-F238E27FC236}">
                <a16:creationId xmlns:a16="http://schemas.microsoft.com/office/drawing/2014/main" id="{9217D844-2462-424C-8A4B-CFBA87A291A4}"/>
              </a:ext>
            </a:extLst>
          </p:cNvPr>
          <p:cNvGrpSpPr/>
          <p:nvPr userDrawn="1"/>
        </p:nvGrpSpPr>
        <p:grpSpPr>
          <a:xfrm>
            <a:off x="5234085" y="2111749"/>
            <a:ext cx="1723830" cy="1666249"/>
            <a:chOff x="4222223" y="1392211"/>
            <a:chExt cx="2816675" cy="2722590"/>
          </a:xfrm>
        </p:grpSpPr>
        <mc:AlternateContent xmlns:mc="http://schemas.openxmlformats.org/markup-compatibility/2006" xmlns:cx1="http://schemas.microsoft.com/office/drawing/2015/9/8/chartex">
          <mc:Choice Requires="cx1">
            <p:graphicFrame>
              <p:nvGraphicFramePr>
                <p:cNvPr id="14" name="Grafiek 13">
                  <a:extLst>
                    <a:ext uri="{FF2B5EF4-FFF2-40B4-BE49-F238E27FC236}">
                      <a16:creationId xmlns:a16="http://schemas.microsoft.com/office/drawing/2014/main" id="{972150EF-C2BA-43BA-9F9D-0E62CCED44A2}"/>
                    </a:ext>
                  </a:extLst>
                </p:cNvPr>
                <p:cNvGraphicFramePr/>
                <p:nvPr userDrawn="1">
                  <p:extLst>
                    <p:ext uri="{D42A27DB-BD31-4B8C-83A1-F6EECF244321}">
                      <p14:modId xmlns:p14="http://schemas.microsoft.com/office/powerpoint/2010/main" val="2900695549"/>
                    </p:ext>
                  </p:extLst>
                </p:nvPr>
              </p:nvGraphicFramePr>
              <p:xfrm>
                <a:off x="4222223" y="1392211"/>
                <a:ext cx="2816675" cy="2722590"/>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14" name="Grafiek 13">
                  <a:extLst>
                    <a:ext uri="{FF2B5EF4-FFF2-40B4-BE49-F238E27FC236}">
                      <a16:creationId xmlns:a16="http://schemas.microsoft.com/office/drawing/2014/main" id="{972150EF-C2BA-43BA-9F9D-0E62CCED44A2}"/>
                    </a:ext>
                  </a:extLst>
                </p:cNvPr>
                <p:cNvPicPr>
                  <a:picLocks noGrp="1" noRot="1" noChangeAspect="1" noMove="1" noResize="1" noEditPoints="1" noAdjustHandles="1" noChangeArrowheads="1" noChangeShapeType="1"/>
                </p:cNvPicPr>
                <p:nvPr/>
              </p:nvPicPr>
              <p:blipFill>
                <a:blip r:embed="rId5"/>
                <a:stretch>
                  <a:fillRect/>
                </a:stretch>
              </p:blipFill>
              <p:spPr>
                <a:xfrm>
                  <a:off x="5234085" y="2111749"/>
                  <a:ext cx="1723830" cy="1666249"/>
                </a:xfrm>
                <a:prstGeom prst="rect">
                  <a:avLst/>
                </a:prstGeom>
              </p:spPr>
            </p:pic>
          </mc:Fallback>
        </mc:AlternateContent>
        <p:sp>
          <p:nvSpPr>
            <p:cNvPr id="3" name="Ovaal 2">
              <a:extLst>
                <a:ext uri="{FF2B5EF4-FFF2-40B4-BE49-F238E27FC236}">
                  <a16:creationId xmlns:a16="http://schemas.microsoft.com/office/drawing/2014/main" id="{B038D39D-450D-4D0A-95BF-25CF56A9B17B}"/>
                </a:ext>
              </a:extLst>
            </p:cNvPr>
            <p:cNvSpPr/>
            <p:nvPr userDrawn="1"/>
          </p:nvSpPr>
          <p:spPr>
            <a:xfrm>
              <a:off x="4748807" y="1871754"/>
              <a:ext cx="1763506" cy="1763504"/>
            </a:xfrm>
            <a:prstGeom prst="ellipse">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8" name="Groep 7">
            <a:extLst>
              <a:ext uri="{FF2B5EF4-FFF2-40B4-BE49-F238E27FC236}">
                <a16:creationId xmlns:a16="http://schemas.microsoft.com/office/drawing/2014/main" id="{D2761B28-6967-41C2-BC9D-0E4BC40DF2D0}"/>
              </a:ext>
            </a:extLst>
          </p:cNvPr>
          <p:cNvGrpSpPr/>
          <p:nvPr userDrawn="1"/>
        </p:nvGrpSpPr>
        <p:grpSpPr>
          <a:xfrm>
            <a:off x="7005412" y="2111749"/>
            <a:ext cx="1723830" cy="1666249"/>
            <a:chOff x="4222223" y="1392211"/>
            <a:chExt cx="2816675" cy="2722590"/>
          </a:xfrm>
          <a:effectLst/>
        </p:grpSpPr>
        <mc:AlternateContent xmlns:mc="http://schemas.openxmlformats.org/markup-compatibility/2006" xmlns:cx1="http://schemas.microsoft.com/office/drawing/2015/9/8/chartex">
          <mc:Choice Requires="cx1">
            <p:graphicFrame>
              <p:nvGraphicFramePr>
                <p:cNvPr id="9" name="Grafiek 8">
                  <a:extLst>
                    <a:ext uri="{FF2B5EF4-FFF2-40B4-BE49-F238E27FC236}">
                      <a16:creationId xmlns:a16="http://schemas.microsoft.com/office/drawing/2014/main" id="{9A42BB40-FA0E-4998-A195-C3283DBB8197}"/>
                    </a:ext>
                  </a:extLst>
                </p:cNvPr>
                <p:cNvGraphicFramePr/>
                <p:nvPr userDrawn="1">
                  <p:extLst>
                    <p:ext uri="{D42A27DB-BD31-4B8C-83A1-F6EECF244321}">
                      <p14:modId xmlns:p14="http://schemas.microsoft.com/office/powerpoint/2010/main" val="3316596339"/>
                    </p:ext>
                  </p:extLst>
                </p:nvPr>
              </p:nvGraphicFramePr>
              <p:xfrm>
                <a:off x="4222223" y="1392211"/>
                <a:ext cx="2816675" cy="2722590"/>
              </p:xfrm>
              <a:graphic>
                <a:graphicData uri="http://schemas.microsoft.com/office/drawing/2014/chartex">
                  <cx:chart xmlns:cx="http://schemas.microsoft.com/office/drawing/2014/chartex" xmlns:r="http://schemas.openxmlformats.org/officeDocument/2006/relationships" r:id="rId6"/>
                </a:graphicData>
              </a:graphic>
            </p:graphicFrame>
          </mc:Choice>
          <mc:Fallback xmlns="">
            <p:pic>
              <p:nvPicPr>
                <p:cNvPr id="9" name="Grafiek 8">
                  <a:extLst>
                    <a:ext uri="{FF2B5EF4-FFF2-40B4-BE49-F238E27FC236}">
                      <a16:creationId xmlns:a16="http://schemas.microsoft.com/office/drawing/2014/main" id="{9A42BB40-FA0E-4998-A195-C3283DBB8197}"/>
                    </a:ext>
                  </a:extLst>
                </p:cNvPr>
                <p:cNvPicPr>
                  <a:picLocks noGrp="1" noRot="1" noChangeAspect="1" noMove="1" noResize="1" noEditPoints="1" noAdjustHandles="1" noChangeArrowheads="1" noChangeShapeType="1"/>
                </p:cNvPicPr>
                <p:nvPr/>
              </p:nvPicPr>
              <p:blipFill>
                <a:blip r:embed="rId5"/>
                <a:stretch>
                  <a:fillRect/>
                </a:stretch>
              </p:blipFill>
              <p:spPr>
                <a:xfrm>
                  <a:off x="7005412" y="2111749"/>
                  <a:ext cx="1723830" cy="1666249"/>
                </a:xfrm>
                <a:prstGeom prst="rect">
                  <a:avLst/>
                </a:prstGeom>
              </p:spPr>
            </p:pic>
          </mc:Fallback>
        </mc:AlternateContent>
        <p:sp>
          <p:nvSpPr>
            <p:cNvPr id="10" name="Ovaal 9">
              <a:extLst>
                <a:ext uri="{FF2B5EF4-FFF2-40B4-BE49-F238E27FC236}">
                  <a16:creationId xmlns:a16="http://schemas.microsoft.com/office/drawing/2014/main" id="{58EDF4A4-0508-4905-A879-A7EF4C77A9AD}"/>
                </a:ext>
              </a:extLst>
            </p:cNvPr>
            <p:cNvSpPr/>
            <p:nvPr userDrawn="1"/>
          </p:nvSpPr>
          <p:spPr>
            <a:xfrm>
              <a:off x="4748807" y="1871754"/>
              <a:ext cx="1763506" cy="1763504"/>
            </a:xfrm>
            <a:prstGeom prst="ellipse">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1" name="Groep 10">
            <a:extLst>
              <a:ext uri="{FF2B5EF4-FFF2-40B4-BE49-F238E27FC236}">
                <a16:creationId xmlns:a16="http://schemas.microsoft.com/office/drawing/2014/main" id="{6C579070-D586-4237-ADB5-95807F343E46}"/>
              </a:ext>
            </a:extLst>
          </p:cNvPr>
          <p:cNvGrpSpPr/>
          <p:nvPr userDrawn="1"/>
        </p:nvGrpSpPr>
        <p:grpSpPr>
          <a:xfrm>
            <a:off x="5234085" y="3949293"/>
            <a:ext cx="1723830" cy="1666249"/>
            <a:chOff x="4222223" y="1392211"/>
            <a:chExt cx="2816675" cy="2722590"/>
          </a:xfrm>
        </p:grpSpPr>
        <mc:AlternateContent xmlns:mc="http://schemas.openxmlformats.org/markup-compatibility/2006" xmlns:cx1="http://schemas.microsoft.com/office/drawing/2015/9/8/chartex">
          <mc:Choice Requires="cx1">
            <p:graphicFrame>
              <p:nvGraphicFramePr>
                <p:cNvPr id="12" name="Grafiek 11">
                  <a:extLst>
                    <a:ext uri="{FF2B5EF4-FFF2-40B4-BE49-F238E27FC236}">
                      <a16:creationId xmlns:a16="http://schemas.microsoft.com/office/drawing/2014/main" id="{3ACBEE3A-B1ED-4843-92D0-E6457DBDA08E}"/>
                    </a:ext>
                  </a:extLst>
                </p:cNvPr>
                <p:cNvGraphicFramePr/>
                <p:nvPr userDrawn="1">
                  <p:extLst>
                    <p:ext uri="{D42A27DB-BD31-4B8C-83A1-F6EECF244321}">
                      <p14:modId xmlns:p14="http://schemas.microsoft.com/office/powerpoint/2010/main" val="3809447201"/>
                    </p:ext>
                  </p:extLst>
                </p:nvPr>
              </p:nvGraphicFramePr>
              <p:xfrm>
                <a:off x="4222223" y="1392211"/>
                <a:ext cx="2816675" cy="2722590"/>
              </p:xfrm>
              <a:graphic>
                <a:graphicData uri="http://schemas.microsoft.com/office/drawing/2014/chartex">
                  <cx:chart xmlns:cx="http://schemas.microsoft.com/office/drawing/2014/chartex" xmlns:r="http://schemas.openxmlformats.org/officeDocument/2006/relationships" r:id="rId7"/>
                </a:graphicData>
              </a:graphic>
            </p:graphicFrame>
          </mc:Choice>
          <mc:Fallback xmlns="">
            <p:pic>
              <p:nvPicPr>
                <p:cNvPr id="12" name="Grafiek 11">
                  <a:extLst>
                    <a:ext uri="{FF2B5EF4-FFF2-40B4-BE49-F238E27FC236}">
                      <a16:creationId xmlns:a16="http://schemas.microsoft.com/office/drawing/2014/main" id="{3ACBEE3A-B1ED-4843-92D0-E6457DBDA08E}"/>
                    </a:ext>
                  </a:extLst>
                </p:cNvPr>
                <p:cNvPicPr>
                  <a:picLocks noGrp="1" noRot="1" noChangeAspect="1" noMove="1" noResize="1" noEditPoints="1" noAdjustHandles="1" noChangeArrowheads="1" noChangeShapeType="1"/>
                </p:cNvPicPr>
                <p:nvPr/>
              </p:nvPicPr>
              <p:blipFill>
                <a:blip r:embed="rId5"/>
                <a:stretch>
                  <a:fillRect/>
                </a:stretch>
              </p:blipFill>
              <p:spPr>
                <a:xfrm>
                  <a:off x="5234085" y="3949293"/>
                  <a:ext cx="1723830" cy="1666249"/>
                </a:xfrm>
                <a:prstGeom prst="rect">
                  <a:avLst/>
                </a:prstGeom>
              </p:spPr>
            </p:pic>
          </mc:Fallback>
        </mc:AlternateContent>
        <p:sp>
          <p:nvSpPr>
            <p:cNvPr id="13" name="Ovaal 12">
              <a:extLst>
                <a:ext uri="{FF2B5EF4-FFF2-40B4-BE49-F238E27FC236}">
                  <a16:creationId xmlns:a16="http://schemas.microsoft.com/office/drawing/2014/main" id="{F3901B1E-5596-4313-A7E2-B3687DB1F11A}"/>
                </a:ext>
              </a:extLst>
            </p:cNvPr>
            <p:cNvSpPr/>
            <p:nvPr userDrawn="1"/>
          </p:nvSpPr>
          <p:spPr>
            <a:xfrm>
              <a:off x="4748807" y="1871754"/>
              <a:ext cx="1763506" cy="1763504"/>
            </a:xfrm>
            <a:prstGeom prst="ellipse">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5" name="Groep 14">
            <a:extLst>
              <a:ext uri="{FF2B5EF4-FFF2-40B4-BE49-F238E27FC236}">
                <a16:creationId xmlns:a16="http://schemas.microsoft.com/office/drawing/2014/main" id="{1B2C2953-1245-43C8-BA95-A0BC7D0BDD73}"/>
              </a:ext>
            </a:extLst>
          </p:cNvPr>
          <p:cNvGrpSpPr/>
          <p:nvPr userDrawn="1"/>
        </p:nvGrpSpPr>
        <p:grpSpPr>
          <a:xfrm>
            <a:off x="7005412" y="3949293"/>
            <a:ext cx="1723830" cy="1666249"/>
            <a:chOff x="4222223" y="1392211"/>
            <a:chExt cx="2816675" cy="2722590"/>
          </a:xfrm>
        </p:grpSpPr>
        <mc:AlternateContent xmlns:mc="http://schemas.openxmlformats.org/markup-compatibility/2006" xmlns:cx1="http://schemas.microsoft.com/office/drawing/2015/9/8/chartex">
          <mc:Choice Requires="cx1">
            <p:graphicFrame>
              <p:nvGraphicFramePr>
                <p:cNvPr id="16" name="Grafiek 15">
                  <a:extLst>
                    <a:ext uri="{FF2B5EF4-FFF2-40B4-BE49-F238E27FC236}">
                      <a16:creationId xmlns:a16="http://schemas.microsoft.com/office/drawing/2014/main" id="{CF2A9D97-ABDA-4B04-A648-C2E24608F27C}"/>
                    </a:ext>
                  </a:extLst>
                </p:cNvPr>
                <p:cNvGraphicFramePr/>
                <p:nvPr userDrawn="1">
                  <p:extLst>
                    <p:ext uri="{D42A27DB-BD31-4B8C-83A1-F6EECF244321}">
                      <p14:modId xmlns:p14="http://schemas.microsoft.com/office/powerpoint/2010/main" val="3083015047"/>
                    </p:ext>
                  </p:extLst>
                </p:nvPr>
              </p:nvGraphicFramePr>
              <p:xfrm>
                <a:off x="4222223" y="1392211"/>
                <a:ext cx="2816675" cy="2722590"/>
              </p:xfrm>
              <a:graphic>
                <a:graphicData uri="http://schemas.microsoft.com/office/drawing/2014/chartex">
                  <cx:chart xmlns:cx="http://schemas.microsoft.com/office/drawing/2014/chartex" xmlns:r="http://schemas.openxmlformats.org/officeDocument/2006/relationships" r:id="rId8"/>
                </a:graphicData>
              </a:graphic>
            </p:graphicFrame>
          </mc:Choice>
          <mc:Fallback xmlns="">
            <p:pic>
              <p:nvPicPr>
                <p:cNvPr id="16" name="Grafiek 15">
                  <a:extLst>
                    <a:ext uri="{FF2B5EF4-FFF2-40B4-BE49-F238E27FC236}">
                      <a16:creationId xmlns:a16="http://schemas.microsoft.com/office/drawing/2014/main" id="{CF2A9D97-ABDA-4B04-A648-C2E24608F27C}"/>
                    </a:ext>
                  </a:extLst>
                </p:cNvPr>
                <p:cNvPicPr>
                  <a:picLocks noGrp="1" noRot="1" noChangeAspect="1" noMove="1" noResize="1" noEditPoints="1" noAdjustHandles="1" noChangeArrowheads="1" noChangeShapeType="1"/>
                </p:cNvPicPr>
                <p:nvPr/>
              </p:nvPicPr>
              <p:blipFill>
                <a:blip r:embed="rId5"/>
                <a:stretch>
                  <a:fillRect/>
                </a:stretch>
              </p:blipFill>
              <p:spPr>
                <a:xfrm>
                  <a:off x="7005412" y="3949293"/>
                  <a:ext cx="1723830" cy="1666249"/>
                </a:xfrm>
                <a:prstGeom prst="rect">
                  <a:avLst/>
                </a:prstGeom>
              </p:spPr>
            </p:pic>
          </mc:Fallback>
        </mc:AlternateContent>
        <p:sp>
          <p:nvSpPr>
            <p:cNvPr id="17" name="Ovaal 16">
              <a:extLst>
                <a:ext uri="{FF2B5EF4-FFF2-40B4-BE49-F238E27FC236}">
                  <a16:creationId xmlns:a16="http://schemas.microsoft.com/office/drawing/2014/main" id="{51549923-CDE8-4CE1-88D5-7ED4727FDA78}"/>
                </a:ext>
              </a:extLst>
            </p:cNvPr>
            <p:cNvSpPr/>
            <p:nvPr userDrawn="1"/>
          </p:nvSpPr>
          <p:spPr>
            <a:xfrm>
              <a:off x="4748807" y="1871754"/>
              <a:ext cx="1763506" cy="1763504"/>
            </a:xfrm>
            <a:prstGeom prst="ellipse">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6" name="Tekstvak 5">
            <a:extLst>
              <a:ext uri="{FF2B5EF4-FFF2-40B4-BE49-F238E27FC236}">
                <a16:creationId xmlns:a16="http://schemas.microsoft.com/office/drawing/2014/main" id="{22FB4DDE-D5F6-4B91-967F-172510714737}"/>
              </a:ext>
            </a:extLst>
          </p:cNvPr>
          <p:cNvSpPr txBox="1"/>
          <p:nvPr userDrawn="1"/>
        </p:nvSpPr>
        <p:spPr>
          <a:xfrm>
            <a:off x="5733976" y="2801935"/>
            <a:ext cx="743415" cy="307777"/>
          </a:xfrm>
          <a:prstGeom prst="rect">
            <a:avLst/>
          </a:prstGeom>
          <a:noFill/>
        </p:spPr>
        <p:txBody>
          <a:bodyPr wrap="square" rtlCol="0">
            <a:spAutoFit/>
          </a:bodyPr>
          <a:lstStyle/>
          <a:p>
            <a:r>
              <a:rPr lang="nl-NL" sz="1400" dirty="0"/>
              <a:t>waarde</a:t>
            </a:r>
          </a:p>
        </p:txBody>
      </p:sp>
      <p:sp>
        <p:nvSpPr>
          <p:cNvPr id="21" name="Tekstvak 20">
            <a:extLst>
              <a:ext uri="{FF2B5EF4-FFF2-40B4-BE49-F238E27FC236}">
                <a16:creationId xmlns:a16="http://schemas.microsoft.com/office/drawing/2014/main" id="{D49CC800-728C-40EA-8DB7-96A40334429C}"/>
              </a:ext>
            </a:extLst>
          </p:cNvPr>
          <p:cNvSpPr txBox="1"/>
          <p:nvPr userDrawn="1"/>
        </p:nvSpPr>
        <p:spPr>
          <a:xfrm>
            <a:off x="7510737" y="2801935"/>
            <a:ext cx="743415" cy="307777"/>
          </a:xfrm>
          <a:prstGeom prst="rect">
            <a:avLst/>
          </a:prstGeom>
          <a:noFill/>
        </p:spPr>
        <p:txBody>
          <a:bodyPr wrap="square" rtlCol="0">
            <a:spAutoFit/>
          </a:bodyPr>
          <a:lstStyle/>
          <a:p>
            <a:r>
              <a:rPr lang="nl-NL" sz="1400" dirty="0"/>
              <a:t>waarde</a:t>
            </a:r>
          </a:p>
        </p:txBody>
      </p:sp>
      <p:cxnSp>
        <p:nvCxnSpPr>
          <p:cNvPr id="19" name="Rechte verbindingslijn 18">
            <a:extLst>
              <a:ext uri="{FF2B5EF4-FFF2-40B4-BE49-F238E27FC236}">
                <a16:creationId xmlns:a16="http://schemas.microsoft.com/office/drawing/2014/main" id="{EE8EB33F-EE51-4AF0-8AE2-2AB9BCCC7B71}"/>
              </a:ext>
            </a:extLst>
          </p:cNvPr>
          <p:cNvCxnSpPr/>
          <p:nvPr userDrawn="1"/>
        </p:nvCxnSpPr>
        <p:spPr>
          <a:xfrm>
            <a:off x="4224086" y="1844184"/>
            <a:ext cx="0" cy="4351338"/>
          </a:xfrm>
          <a:prstGeom prst="line">
            <a:avLst/>
          </a:prstGeom>
        </p:spPr>
        <p:style>
          <a:lnRef idx="1">
            <a:schemeClr val="dk1"/>
          </a:lnRef>
          <a:fillRef idx="0">
            <a:schemeClr val="dk1"/>
          </a:fillRef>
          <a:effectRef idx="0">
            <a:schemeClr val="dk1"/>
          </a:effectRef>
          <a:fontRef idx="minor">
            <a:schemeClr val="tx1"/>
          </a:fontRef>
        </p:style>
      </p:cxnSp>
      <p:sp>
        <p:nvSpPr>
          <p:cNvPr id="20" name="Tekstvak 19">
            <a:extLst>
              <a:ext uri="{FF2B5EF4-FFF2-40B4-BE49-F238E27FC236}">
                <a16:creationId xmlns:a16="http://schemas.microsoft.com/office/drawing/2014/main" id="{E497E4B3-5422-4C92-921C-2A4D418FBC96}"/>
              </a:ext>
            </a:extLst>
          </p:cNvPr>
          <p:cNvSpPr txBox="1"/>
          <p:nvPr userDrawn="1"/>
        </p:nvSpPr>
        <p:spPr>
          <a:xfrm>
            <a:off x="5733976" y="4666830"/>
            <a:ext cx="743415" cy="307777"/>
          </a:xfrm>
          <a:prstGeom prst="rect">
            <a:avLst/>
          </a:prstGeom>
          <a:noFill/>
        </p:spPr>
        <p:txBody>
          <a:bodyPr wrap="square" rtlCol="0">
            <a:spAutoFit/>
          </a:bodyPr>
          <a:lstStyle/>
          <a:p>
            <a:r>
              <a:rPr lang="nl-NL" sz="1400" dirty="0"/>
              <a:t>waarde</a:t>
            </a:r>
          </a:p>
        </p:txBody>
      </p:sp>
      <p:sp>
        <p:nvSpPr>
          <p:cNvPr id="22" name="Tekstvak 21">
            <a:extLst>
              <a:ext uri="{FF2B5EF4-FFF2-40B4-BE49-F238E27FC236}">
                <a16:creationId xmlns:a16="http://schemas.microsoft.com/office/drawing/2014/main" id="{207EB767-BDBC-4EC4-9F4F-575A4DAE368E}"/>
              </a:ext>
            </a:extLst>
          </p:cNvPr>
          <p:cNvSpPr txBox="1"/>
          <p:nvPr userDrawn="1"/>
        </p:nvSpPr>
        <p:spPr>
          <a:xfrm>
            <a:off x="7510737" y="4666830"/>
            <a:ext cx="743415" cy="307777"/>
          </a:xfrm>
          <a:prstGeom prst="rect">
            <a:avLst/>
          </a:prstGeom>
          <a:noFill/>
        </p:spPr>
        <p:txBody>
          <a:bodyPr wrap="square" rtlCol="0">
            <a:spAutoFit/>
          </a:bodyPr>
          <a:lstStyle/>
          <a:p>
            <a:r>
              <a:rPr lang="nl-NL" sz="1400" dirty="0"/>
              <a:t>waarde</a:t>
            </a:r>
          </a:p>
        </p:txBody>
      </p:sp>
      <p:sp>
        <p:nvSpPr>
          <p:cNvPr id="23" name="Tijdelijke aanduiding voor titel 1">
            <a:extLst>
              <a:ext uri="{FF2B5EF4-FFF2-40B4-BE49-F238E27FC236}">
                <a16:creationId xmlns:a16="http://schemas.microsoft.com/office/drawing/2014/main" id="{B2BBF6D0-3628-4533-99CC-5100FEC33A74}"/>
              </a:ext>
            </a:extLst>
          </p:cNvPr>
          <p:cNvSpPr>
            <a:spLocks noGrp="1"/>
          </p:cNvSpPr>
          <p:nvPr>
            <p:ph type="title" hasCustomPrompt="1"/>
          </p:nvPr>
        </p:nvSpPr>
        <p:spPr>
          <a:xfrm>
            <a:off x="706048" y="368300"/>
            <a:ext cx="9385690" cy="1181100"/>
          </a:xfrm>
          <a:prstGeom prst="rect">
            <a:avLst/>
          </a:prstGeom>
        </p:spPr>
        <p:txBody>
          <a:bodyPr vert="horz" lIns="91440" tIns="45720" rIns="91440" bIns="45720" rtlCol="0" anchor="t">
            <a:normAutofit/>
          </a:bodyPr>
          <a:lstStyle>
            <a:lvl1pPr>
              <a:defRPr/>
            </a:lvl1pPr>
          </a:lstStyle>
          <a:p>
            <a:r>
              <a:rPr lang="nl-NL" dirty="0"/>
              <a:t>Grafieken</a:t>
            </a:r>
          </a:p>
        </p:txBody>
      </p:sp>
    </p:spTree>
    <p:extLst>
      <p:ext uri="{BB962C8B-B14F-4D97-AF65-F5344CB8AC3E}">
        <p14:creationId xmlns:p14="http://schemas.microsoft.com/office/powerpoint/2010/main" val="2552969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22F4CD-F149-45B6-856B-8E9E04E86C4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9DA3810-2837-4493-B5E5-E71DF8ADF83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E8A7A65-BE74-45FF-BAA5-86F686046F2C}"/>
              </a:ext>
            </a:extLst>
          </p:cNvPr>
          <p:cNvSpPr>
            <a:spLocks noGrp="1"/>
          </p:cNvSpPr>
          <p:nvPr>
            <p:ph type="dt" sz="half" idx="10"/>
          </p:nvPr>
        </p:nvSpPr>
        <p:spPr/>
        <p:txBody>
          <a:bodyPr/>
          <a:lstStyle/>
          <a:p>
            <a:fld id="{06E9FA9C-4B82-4738-9E26-B42CD5AD53A0}" type="datetimeFigureOut">
              <a:rPr lang="nl-NL" smtClean="0"/>
              <a:t>30-08-2021</a:t>
            </a:fld>
            <a:endParaRPr lang="nl-NL"/>
          </a:p>
        </p:txBody>
      </p:sp>
      <p:sp>
        <p:nvSpPr>
          <p:cNvPr id="5" name="Tijdelijke aanduiding voor voettekst 4">
            <a:extLst>
              <a:ext uri="{FF2B5EF4-FFF2-40B4-BE49-F238E27FC236}">
                <a16:creationId xmlns:a16="http://schemas.microsoft.com/office/drawing/2014/main" id="{40626816-EAAE-45EC-B843-904BCD6EC85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D151E74-88A3-4E04-913C-FD1596D5708B}"/>
              </a:ext>
            </a:extLst>
          </p:cNvPr>
          <p:cNvSpPr>
            <a:spLocks noGrp="1"/>
          </p:cNvSpPr>
          <p:nvPr>
            <p:ph type="sldNum" sz="quarter" idx="12"/>
          </p:nvPr>
        </p:nvSpPr>
        <p:spPr/>
        <p:txBody>
          <a:bodyPr/>
          <a:lstStyle/>
          <a:p>
            <a:fld id="{ED56811C-F21A-4D78-AD12-6033FFCCFD35}" type="slidenum">
              <a:rPr lang="nl-NL" smtClean="0"/>
              <a:t>‹nr.›</a:t>
            </a:fld>
            <a:endParaRPr lang="nl-NL"/>
          </a:p>
        </p:txBody>
      </p:sp>
    </p:spTree>
    <p:extLst>
      <p:ext uri="{BB962C8B-B14F-4D97-AF65-F5344CB8AC3E}">
        <p14:creationId xmlns:p14="http://schemas.microsoft.com/office/powerpoint/2010/main" val="3345755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055E36-D713-4F32-AE48-1F94FAF2CF5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6AE85F30-4AEE-41BF-A433-AA4F7EC8F7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E55D152-19CA-4644-8A71-594413939E01}"/>
              </a:ext>
            </a:extLst>
          </p:cNvPr>
          <p:cNvSpPr>
            <a:spLocks noGrp="1"/>
          </p:cNvSpPr>
          <p:nvPr>
            <p:ph type="dt" sz="half" idx="10"/>
          </p:nvPr>
        </p:nvSpPr>
        <p:spPr/>
        <p:txBody>
          <a:bodyPr/>
          <a:lstStyle/>
          <a:p>
            <a:fld id="{06E9FA9C-4B82-4738-9E26-B42CD5AD53A0}" type="datetimeFigureOut">
              <a:rPr lang="nl-NL" smtClean="0"/>
              <a:t>30-08-2021</a:t>
            </a:fld>
            <a:endParaRPr lang="nl-NL"/>
          </a:p>
        </p:txBody>
      </p:sp>
      <p:sp>
        <p:nvSpPr>
          <p:cNvPr id="5" name="Tijdelijke aanduiding voor voettekst 4">
            <a:extLst>
              <a:ext uri="{FF2B5EF4-FFF2-40B4-BE49-F238E27FC236}">
                <a16:creationId xmlns:a16="http://schemas.microsoft.com/office/drawing/2014/main" id="{C274AC6C-6ED2-42F4-9E4F-00DAB41CD6C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448CAEE-C5F5-474F-935E-D93BCDE87B31}"/>
              </a:ext>
            </a:extLst>
          </p:cNvPr>
          <p:cNvSpPr>
            <a:spLocks noGrp="1"/>
          </p:cNvSpPr>
          <p:nvPr>
            <p:ph type="sldNum" sz="quarter" idx="12"/>
          </p:nvPr>
        </p:nvSpPr>
        <p:spPr/>
        <p:txBody>
          <a:bodyPr/>
          <a:lstStyle/>
          <a:p>
            <a:fld id="{ED56811C-F21A-4D78-AD12-6033FFCCFD35}" type="slidenum">
              <a:rPr lang="nl-NL" smtClean="0"/>
              <a:t>‹nr.›</a:t>
            </a:fld>
            <a:endParaRPr lang="nl-NL"/>
          </a:p>
        </p:txBody>
      </p:sp>
    </p:spTree>
    <p:extLst>
      <p:ext uri="{BB962C8B-B14F-4D97-AF65-F5344CB8AC3E}">
        <p14:creationId xmlns:p14="http://schemas.microsoft.com/office/powerpoint/2010/main" val="3111707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F41C2E-40DF-48DB-9772-B816EC168AD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F29970A-A294-4E69-B50A-BCFE3981A8BC}"/>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A11E5C1-032D-4C1D-B2D1-228618EB27D1}"/>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123FAF5-4292-497D-8930-32ED9E6B53E1}"/>
              </a:ext>
            </a:extLst>
          </p:cNvPr>
          <p:cNvSpPr>
            <a:spLocks noGrp="1"/>
          </p:cNvSpPr>
          <p:nvPr>
            <p:ph type="dt" sz="half" idx="10"/>
          </p:nvPr>
        </p:nvSpPr>
        <p:spPr/>
        <p:txBody>
          <a:bodyPr/>
          <a:lstStyle/>
          <a:p>
            <a:fld id="{06E9FA9C-4B82-4738-9E26-B42CD5AD53A0}" type="datetimeFigureOut">
              <a:rPr lang="nl-NL" smtClean="0"/>
              <a:t>30-08-2021</a:t>
            </a:fld>
            <a:endParaRPr lang="nl-NL"/>
          </a:p>
        </p:txBody>
      </p:sp>
      <p:sp>
        <p:nvSpPr>
          <p:cNvPr id="6" name="Tijdelijke aanduiding voor voettekst 5">
            <a:extLst>
              <a:ext uri="{FF2B5EF4-FFF2-40B4-BE49-F238E27FC236}">
                <a16:creationId xmlns:a16="http://schemas.microsoft.com/office/drawing/2014/main" id="{2BD272E4-6F70-44BC-BAED-93C12C8D4E2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36D7FA4-674F-4447-B595-28B050A2BAFA}"/>
              </a:ext>
            </a:extLst>
          </p:cNvPr>
          <p:cNvSpPr>
            <a:spLocks noGrp="1"/>
          </p:cNvSpPr>
          <p:nvPr>
            <p:ph type="sldNum" sz="quarter" idx="12"/>
          </p:nvPr>
        </p:nvSpPr>
        <p:spPr/>
        <p:txBody>
          <a:bodyPr/>
          <a:lstStyle/>
          <a:p>
            <a:fld id="{ED56811C-F21A-4D78-AD12-6033FFCCFD35}" type="slidenum">
              <a:rPr lang="nl-NL" smtClean="0"/>
              <a:t>‹nr.›</a:t>
            </a:fld>
            <a:endParaRPr lang="nl-NL"/>
          </a:p>
        </p:txBody>
      </p:sp>
    </p:spTree>
    <p:extLst>
      <p:ext uri="{BB962C8B-B14F-4D97-AF65-F5344CB8AC3E}">
        <p14:creationId xmlns:p14="http://schemas.microsoft.com/office/powerpoint/2010/main" val="160668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BECB49-C152-4DF7-AC89-8A8C6958D96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B43DEFBF-35EA-4471-BEC2-7EE1AB4852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DD6233D-74B7-41E9-865D-55C56EC0F0F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16EA15B-F277-4EF1-9318-A6AA3C62BC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D17401A-79EB-4826-AAAA-9F5078CF93B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72099B4-0AB1-4625-8E06-83AD0A476E94}"/>
              </a:ext>
            </a:extLst>
          </p:cNvPr>
          <p:cNvSpPr>
            <a:spLocks noGrp="1"/>
          </p:cNvSpPr>
          <p:nvPr>
            <p:ph type="dt" sz="half" idx="10"/>
          </p:nvPr>
        </p:nvSpPr>
        <p:spPr/>
        <p:txBody>
          <a:bodyPr/>
          <a:lstStyle/>
          <a:p>
            <a:fld id="{06E9FA9C-4B82-4738-9E26-B42CD5AD53A0}" type="datetimeFigureOut">
              <a:rPr lang="nl-NL" smtClean="0"/>
              <a:t>30-08-2021</a:t>
            </a:fld>
            <a:endParaRPr lang="nl-NL"/>
          </a:p>
        </p:txBody>
      </p:sp>
      <p:sp>
        <p:nvSpPr>
          <p:cNvPr id="8" name="Tijdelijke aanduiding voor voettekst 7">
            <a:extLst>
              <a:ext uri="{FF2B5EF4-FFF2-40B4-BE49-F238E27FC236}">
                <a16:creationId xmlns:a16="http://schemas.microsoft.com/office/drawing/2014/main" id="{20787A43-4220-4667-885A-D4589060F6EB}"/>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BC3E3C3A-71DD-4483-8B85-DDB2235C9E44}"/>
              </a:ext>
            </a:extLst>
          </p:cNvPr>
          <p:cNvSpPr>
            <a:spLocks noGrp="1"/>
          </p:cNvSpPr>
          <p:nvPr>
            <p:ph type="sldNum" sz="quarter" idx="12"/>
          </p:nvPr>
        </p:nvSpPr>
        <p:spPr/>
        <p:txBody>
          <a:bodyPr/>
          <a:lstStyle/>
          <a:p>
            <a:fld id="{ED56811C-F21A-4D78-AD12-6033FFCCFD35}" type="slidenum">
              <a:rPr lang="nl-NL" smtClean="0"/>
              <a:t>‹nr.›</a:t>
            </a:fld>
            <a:endParaRPr lang="nl-NL"/>
          </a:p>
        </p:txBody>
      </p:sp>
    </p:spTree>
    <p:extLst>
      <p:ext uri="{BB962C8B-B14F-4D97-AF65-F5344CB8AC3E}">
        <p14:creationId xmlns:p14="http://schemas.microsoft.com/office/powerpoint/2010/main" val="2917486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3993AC-DA30-437C-9DD6-0C60EF46F5A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145E1F2-9D38-4FEE-AF5B-18371F56C358}"/>
              </a:ext>
            </a:extLst>
          </p:cNvPr>
          <p:cNvSpPr>
            <a:spLocks noGrp="1"/>
          </p:cNvSpPr>
          <p:nvPr>
            <p:ph type="dt" sz="half" idx="10"/>
          </p:nvPr>
        </p:nvSpPr>
        <p:spPr/>
        <p:txBody>
          <a:bodyPr/>
          <a:lstStyle/>
          <a:p>
            <a:fld id="{06E9FA9C-4B82-4738-9E26-B42CD5AD53A0}" type="datetimeFigureOut">
              <a:rPr lang="nl-NL" smtClean="0"/>
              <a:t>30-08-2021</a:t>
            </a:fld>
            <a:endParaRPr lang="nl-NL"/>
          </a:p>
        </p:txBody>
      </p:sp>
      <p:sp>
        <p:nvSpPr>
          <p:cNvPr id="4" name="Tijdelijke aanduiding voor voettekst 3">
            <a:extLst>
              <a:ext uri="{FF2B5EF4-FFF2-40B4-BE49-F238E27FC236}">
                <a16:creationId xmlns:a16="http://schemas.microsoft.com/office/drawing/2014/main" id="{4B402A45-87A5-4315-9AF8-0B9376E2FC72}"/>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5F6953E9-08E0-4671-82C9-02ADD6995DB3}"/>
              </a:ext>
            </a:extLst>
          </p:cNvPr>
          <p:cNvSpPr>
            <a:spLocks noGrp="1"/>
          </p:cNvSpPr>
          <p:nvPr>
            <p:ph type="sldNum" sz="quarter" idx="12"/>
          </p:nvPr>
        </p:nvSpPr>
        <p:spPr/>
        <p:txBody>
          <a:bodyPr/>
          <a:lstStyle/>
          <a:p>
            <a:fld id="{ED56811C-F21A-4D78-AD12-6033FFCCFD35}" type="slidenum">
              <a:rPr lang="nl-NL" smtClean="0"/>
              <a:t>‹nr.›</a:t>
            </a:fld>
            <a:endParaRPr lang="nl-NL"/>
          </a:p>
        </p:txBody>
      </p:sp>
    </p:spTree>
    <p:extLst>
      <p:ext uri="{BB962C8B-B14F-4D97-AF65-F5344CB8AC3E}">
        <p14:creationId xmlns:p14="http://schemas.microsoft.com/office/powerpoint/2010/main" val="2068618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150D1A1-9F31-43A1-876F-15C86E16D9D2}"/>
              </a:ext>
            </a:extLst>
          </p:cNvPr>
          <p:cNvSpPr>
            <a:spLocks noGrp="1"/>
          </p:cNvSpPr>
          <p:nvPr>
            <p:ph type="dt" sz="half" idx="10"/>
          </p:nvPr>
        </p:nvSpPr>
        <p:spPr/>
        <p:txBody>
          <a:bodyPr/>
          <a:lstStyle/>
          <a:p>
            <a:fld id="{06E9FA9C-4B82-4738-9E26-B42CD5AD53A0}" type="datetimeFigureOut">
              <a:rPr lang="nl-NL" smtClean="0"/>
              <a:t>30-08-2021</a:t>
            </a:fld>
            <a:endParaRPr lang="nl-NL"/>
          </a:p>
        </p:txBody>
      </p:sp>
      <p:sp>
        <p:nvSpPr>
          <p:cNvPr id="3" name="Tijdelijke aanduiding voor voettekst 2">
            <a:extLst>
              <a:ext uri="{FF2B5EF4-FFF2-40B4-BE49-F238E27FC236}">
                <a16:creationId xmlns:a16="http://schemas.microsoft.com/office/drawing/2014/main" id="{1E596E92-9BC7-4EF5-80F0-C5695F6B655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9F2B314A-6C1A-4975-B882-2B4A16A818DF}"/>
              </a:ext>
            </a:extLst>
          </p:cNvPr>
          <p:cNvSpPr>
            <a:spLocks noGrp="1"/>
          </p:cNvSpPr>
          <p:nvPr>
            <p:ph type="sldNum" sz="quarter" idx="12"/>
          </p:nvPr>
        </p:nvSpPr>
        <p:spPr/>
        <p:txBody>
          <a:bodyPr/>
          <a:lstStyle/>
          <a:p>
            <a:fld id="{ED56811C-F21A-4D78-AD12-6033FFCCFD35}" type="slidenum">
              <a:rPr lang="nl-NL" smtClean="0"/>
              <a:t>‹nr.›</a:t>
            </a:fld>
            <a:endParaRPr lang="nl-NL"/>
          </a:p>
        </p:txBody>
      </p:sp>
    </p:spTree>
    <p:extLst>
      <p:ext uri="{BB962C8B-B14F-4D97-AF65-F5344CB8AC3E}">
        <p14:creationId xmlns:p14="http://schemas.microsoft.com/office/powerpoint/2010/main" val="3800665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896862-A223-416F-B6A5-71A9AE1A33D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CFB6024-9736-41F7-89EA-229793D8FA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7B524AFA-D4D1-4478-8C2A-7CE2973D3C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F5CABD6-5037-42DD-90EC-76D53FD1B158}"/>
              </a:ext>
            </a:extLst>
          </p:cNvPr>
          <p:cNvSpPr>
            <a:spLocks noGrp="1"/>
          </p:cNvSpPr>
          <p:nvPr>
            <p:ph type="dt" sz="half" idx="10"/>
          </p:nvPr>
        </p:nvSpPr>
        <p:spPr/>
        <p:txBody>
          <a:bodyPr/>
          <a:lstStyle/>
          <a:p>
            <a:fld id="{06E9FA9C-4B82-4738-9E26-B42CD5AD53A0}" type="datetimeFigureOut">
              <a:rPr lang="nl-NL" smtClean="0"/>
              <a:t>30-08-2021</a:t>
            </a:fld>
            <a:endParaRPr lang="nl-NL"/>
          </a:p>
        </p:txBody>
      </p:sp>
      <p:sp>
        <p:nvSpPr>
          <p:cNvPr id="6" name="Tijdelijke aanduiding voor voettekst 5">
            <a:extLst>
              <a:ext uri="{FF2B5EF4-FFF2-40B4-BE49-F238E27FC236}">
                <a16:creationId xmlns:a16="http://schemas.microsoft.com/office/drawing/2014/main" id="{B8D588E9-D1FA-4C32-803D-DF6BA88EB9D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4640F7F-F0F6-499F-B3A3-C10172E51F4A}"/>
              </a:ext>
            </a:extLst>
          </p:cNvPr>
          <p:cNvSpPr>
            <a:spLocks noGrp="1"/>
          </p:cNvSpPr>
          <p:nvPr>
            <p:ph type="sldNum" sz="quarter" idx="12"/>
          </p:nvPr>
        </p:nvSpPr>
        <p:spPr/>
        <p:txBody>
          <a:bodyPr/>
          <a:lstStyle/>
          <a:p>
            <a:fld id="{ED56811C-F21A-4D78-AD12-6033FFCCFD35}" type="slidenum">
              <a:rPr lang="nl-NL" smtClean="0"/>
              <a:t>‹nr.›</a:t>
            </a:fld>
            <a:endParaRPr lang="nl-NL"/>
          </a:p>
        </p:txBody>
      </p:sp>
    </p:spTree>
    <p:extLst>
      <p:ext uri="{BB962C8B-B14F-4D97-AF65-F5344CB8AC3E}">
        <p14:creationId xmlns:p14="http://schemas.microsoft.com/office/powerpoint/2010/main" val="940198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79A5D7-BEFF-457C-8207-9A31145BA29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ABD474BE-17E2-4222-8B0C-CF67A78033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18F5079A-86F0-49A6-8957-4E5C954AA1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34C18C6-7649-44AE-8464-346150EDF817}"/>
              </a:ext>
            </a:extLst>
          </p:cNvPr>
          <p:cNvSpPr>
            <a:spLocks noGrp="1"/>
          </p:cNvSpPr>
          <p:nvPr>
            <p:ph type="dt" sz="half" idx="10"/>
          </p:nvPr>
        </p:nvSpPr>
        <p:spPr/>
        <p:txBody>
          <a:bodyPr/>
          <a:lstStyle/>
          <a:p>
            <a:fld id="{06E9FA9C-4B82-4738-9E26-B42CD5AD53A0}" type="datetimeFigureOut">
              <a:rPr lang="nl-NL" smtClean="0"/>
              <a:t>30-08-2021</a:t>
            </a:fld>
            <a:endParaRPr lang="nl-NL"/>
          </a:p>
        </p:txBody>
      </p:sp>
      <p:sp>
        <p:nvSpPr>
          <p:cNvPr id="6" name="Tijdelijke aanduiding voor voettekst 5">
            <a:extLst>
              <a:ext uri="{FF2B5EF4-FFF2-40B4-BE49-F238E27FC236}">
                <a16:creationId xmlns:a16="http://schemas.microsoft.com/office/drawing/2014/main" id="{09975F35-C199-43C9-B4FE-BEC6BE4BB86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6BF55E2-9472-4D33-85DE-41B2B062067E}"/>
              </a:ext>
            </a:extLst>
          </p:cNvPr>
          <p:cNvSpPr>
            <a:spLocks noGrp="1"/>
          </p:cNvSpPr>
          <p:nvPr>
            <p:ph type="sldNum" sz="quarter" idx="12"/>
          </p:nvPr>
        </p:nvSpPr>
        <p:spPr/>
        <p:txBody>
          <a:bodyPr/>
          <a:lstStyle/>
          <a:p>
            <a:fld id="{ED56811C-F21A-4D78-AD12-6033FFCCFD35}" type="slidenum">
              <a:rPr lang="nl-NL" smtClean="0"/>
              <a:t>‹nr.›</a:t>
            </a:fld>
            <a:endParaRPr lang="nl-NL"/>
          </a:p>
        </p:txBody>
      </p:sp>
    </p:spTree>
    <p:extLst>
      <p:ext uri="{BB962C8B-B14F-4D97-AF65-F5344CB8AC3E}">
        <p14:creationId xmlns:p14="http://schemas.microsoft.com/office/powerpoint/2010/main" val="801576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B341ED44-BC7C-475F-934E-E767330F0D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BE06C7D-18E9-448A-9306-F518740E89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587787A-1DAC-4CF1-9F86-032CBDA63E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FA9C-4B82-4738-9E26-B42CD5AD53A0}" type="datetimeFigureOut">
              <a:rPr lang="nl-NL" smtClean="0"/>
              <a:t>30-08-2021</a:t>
            </a:fld>
            <a:endParaRPr lang="nl-NL"/>
          </a:p>
        </p:txBody>
      </p:sp>
      <p:sp>
        <p:nvSpPr>
          <p:cNvPr id="5" name="Tijdelijke aanduiding voor voettekst 4">
            <a:extLst>
              <a:ext uri="{FF2B5EF4-FFF2-40B4-BE49-F238E27FC236}">
                <a16:creationId xmlns:a16="http://schemas.microsoft.com/office/drawing/2014/main" id="{28A19C3E-190E-48DB-87DB-2E9EF6240E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D9FC34BE-A6D9-4CE0-959E-0C1B6A7AEC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56811C-F21A-4D78-AD12-6033FFCCFD35}" type="slidenum">
              <a:rPr lang="nl-NL" smtClean="0"/>
              <a:t>‹nr.›</a:t>
            </a:fld>
            <a:endParaRPr lang="nl-NL"/>
          </a:p>
        </p:txBody>
      </p:sp>
    </p:spTree>
    <p:extLst>
      <p:ext uri="{BB962C8B-B14F-4D97-AF65-F5344CB8AC3E}">
        <p14:creationId xmlns:p14="http://schemas.microsoft.com/office/powerpoint/2010/main" val="75720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1DC5B1C-B906-4186-8D0F-7407488BD88A}"/>
              </a:ext>
            </a:extLst>
          </p:cNvPr>
          <p:cNvSpPr>
            <a:spLocks noGrp="1"/>
          </p:cNvSpPr>
          <p:nvPr>
            <p:ph type="title"/>
          </p:nvPr>
        </p:nvSpPr>
        <p:spPr>
          <a:xfrm>
            <a:off x="706048" y="368300"/>
            <a:ext cx="9385690" cy="1181100"/>
          </a:xfrm>
          <a:prstGeom prst="rect">
            <a:avLst/>
          </a:prstGeom>
        </p:spPr>
        <p:txBody>
          <a:bodyPr vert="horz" lIns="91440" tIns="45720" rIns="91440" bIns="45720" rtlCol="0" anchor="t">
            <a:normAutofit/>
          </a:bodyPr>
          <a:lstStyle/>
          <a:p>
            <a:r>
              <a:rPr lang="nl-NL" dirty="0"/>
              <a:t>Klik om stijl te bewerken</a:t>
            </a:r>
            <a:br>
              <a:rPr lang="nl-NL" dirty="0"/>
            </a:br>
            <a:r>
              <a:rPr lang="nl-NL" dirty="0"/>
              <a:t>twee regels</a:t>
            </a:r>
          </a:p>
        </p:txBody>
      </p:sp>
      <p:sp>
        <p:nvSpPr>
          <p:cNvPr id="3" name="Tijdelijke aanduiding voor tekst 2">
            <a:extLst>
              <a:ext uri="{FF2B5EF4-FFF2-40B4-BE49-F238E27FC236}">
                <a16:creationId xmlns:a16="http://schemas.microsoft.com/office/drawing/2014/main" id="{546827CD-B998-4CB7-8DB4-C15F5C5663A0}"/>
              </a:ext>
            </a:extLst>
          </p:cNvPr>
          <p:cNvSpPr>
            <a:spLocks noGrp="1"/>
          </p:cNvSpPr>
          <p:nvPr>
            <p:ph type="body" idx="1"/>
          </p:nvPr>
        </p:nvSpPr>
        <p:spPr>
          <a:xfrm>
            <a:off x="695324" y="1549400"/>
            <a:ext cx="9396413" cy="468788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16" name="Graphic 15">
            <a:extLst>
              <a:ext uri="{FF2B5EF4-FFF2-40B4-BE49-F238E27FC236}">
                <a16:creationId xmlns:a16="http://schemas.microsoft.com/office/drawing/2014/main" id="{F81C92A5-B980-498E-9D0B-B55B7A2B3ED3}"/>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560852" y="6254817"/>
            <a:ext cx="956635" cy="557636"/>
          </a:xfrm>
          <a:prstGeom prst="rect">
            <a:avLst/>
          </a:prstGeom>
        </p:spPr>
      </p:pic>
      <p:pic>
        <p:nvPicPr>
          <p:cNvPr id="13" name="Afbeelding 12">
            <a:extLst>
              <a:ext uri="{FF2B5EF4-FFF2-40B4-BE49-F238E27FC236}">
                <a16:creationId xmlns:a16="http://schemas.microsoft.com/office/drawing/2014/main" id="{33C8C437-0100-4798-9FAC-D96125CA1AB6}"/>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0540858" y="0"/>
            <a:ext cx="1651142" cy="6858000"/>
          </a:xfrm>
          <a:prstGeom prst="rect">
            <a:avLst/>
          </a:prstGeom>
        </p:spPr>
      </p:pic>
    </p:spTree>
    <p:extLst>
      <p:ext uri="{BB962C8B-B14F-4D97-AF65-F5344CB8AC3E}">
        <p14:creationId xmlns:p14="http://schemas.microsoft.com/office/powerpoint/2010/main" val="1697976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3600" kern="1200">
          <a:solidFill>
            <a:schemeClr val="accent4"/>
          </a:solidFill>
          <a:latin typeface="Muli ExtraLight" panose="00000300000000000000" pitchFamily="2" charset="0"/>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bg2">
              <a:lumMod val="50000"/>
            </a:schemeClr>
          </a:solidFill>
          <a:latin typeface="Muli" panose="00000500000000000000" pitchFamily="2"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29">
          <p15:clr>
            <a:srgbClr val="F26B43"/>
          </p15:clr>
        </p15:guide>
        <p15:guide id="2" pos="438">
          <p15:clr>
            <a:srgbClr val="F26B43"/>
          </p15:clr>
        </p15:guide>
        <p15:guide id="3" orient="horz" pos="976">
          <p15:clr>
            <a:srgbClr val="F26B43"/>
          </p15:clr>
        </p15:guide>
        <p15:guide id="4" pos="6357">
          <p15:clr>
            <a:srgbClr val="F26B43"/>
          </p15:clr>
        </p15:guide>
        <p15:guide id="5" orient="horz" pos="2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4.tiff"/></Relationships>
</file>

<file path=ppt/slides/_rels/slide14.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video" Target="https://www.youtube.com/embed/QhWDFgRfi1Q?feature=oembed" TargetMode="Externa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2AC504-C4D6-446E-B306-DFBBA30FAA40}"/>
              </a:ext>
            </a:extLst>
          </p:cNvPr>
          <p:cNvSpPr>
            <a:spLocks noGrp="1"/>
          </p:cNvSpPr>
          <p:nvPr>
            <p:ph type="ctrTitle"/>
          </p:nvPr>
        </p:nvSpPr>
        <p:spPr>
          <a:xfrm>
            <a:off x="591629" y="971730"/>
            <a:ext cx="10262418" cy="2937318"/>
          </a:xfrm>
        </p:spPr>
        <p:txBody>
          <a:bodyPr>
            <a:normAutofit fontScale="90000"/>
          </a:bodyPr>
          <a:lstStyle/>
          <a:p>
            <a:pPr>
              <a:lnSpc>
                <a:spcPct val="80000"/>
              </a:lnSpc>
            </a:pPr>
            <a:r>
              <a:rPr lang="nl-NL" b="1" dirty="0">
                <a:solidFill>
                  <a:schemeClr val="accent5">
                    <a:lumMod val="75000"/>
                  </a:schemeClr>
                </a:solidFill>
                <a:latin typeface="Trebuchet MS"/>
                <a:cs typeface="Trebuchet MS"/>
              </a:rPr>
              <a:t>Training Autisme</a:t>
            </a:r>
            <a:br>
              <a:rPr lang="nl-NL" b="1" dirty="0">
                <a:solidFill>
                  <a:schemeClr val="accent5">
                    <a:lumMod val="75000"/>
                  </a:schemeClr>
                </a:solidFill>
                <a:latin typeface="Trebuchet MS"/>
                <a:cs typeface="Trebuchet MS"/>
              </a:rPr>
            </a:br>
            <a:r>
              <a:rPr lang="nl-NL" b="1" dirty="0">
                <a:solidFill>
                  <a:schemeClr val="accent5">
                    <a:lumMod val="75000"/>
                  </a:schemeClr>
                </a:solidFill>
                <a:latin typeface="Trebuchet MS"/>
                <a:cs typeface="Trebuchet MS"/>
              </a:rPr>
              <a:t>Ambassadeurs &lt;Naam organisatie</a:t>
            </a:r>
            <a:br>
              <a:rPr lang="nl-NL" b="1" dirty="0">
                <a:solidFill>
                  <a:schemeClr val="accent4"/>
                </a:solidFill>
                <a:latin typeface="Trebuchet MS"/>
                <a:cs typeface="Trebuchet MS"/>
              </a:rPr>
            </a:br>
            <a:br>
              <a:rPr lang="nl-NL" sz="3600" dirty="0">
                <a:solidFill>
                  <a:schemeClr val="accent6">
                    <a:lumMod val="60000"/>
                    <a:lumOff val="40000"/>
                  </a:schemeClr>
                </a:solidFill>
                <a:latin typeface="Trebuchet MS"/>
                <a:cs typeface="Trebuchet MS"/>
              </a:rPr>
            </a:br>
            <a:r>
              <a:rPr lang="nl-NL" sz="3600" dirty="0">
                <a:solidFill>
                  <a:schemeClr val="accent5">
                    <a:lumMod val="60000"/>
                    <a:lumOff val="40000"/>
                  </a:schemeClr>
                </a:solidFill>
                <a:latin typeface="Trebuchet MS"/>
                <a:cs typeface="Trebuchet MS"/>
              </a:rPr>
              <a:t>Dag 4:</a:t>
            </a:r>
            <a:r>
              <a:rPr lang="nl-NL" sz="3600" i="1" dirty="0">
                <a:solidFill>
                  <a:schemeClr val="accent5">
                    <a:lumMod val="60000"/>
                    <a:lumOff val="40000"/>
                  </a:schemeClr>
                </a:solidFill>
                <a:latin typeface="Trebuchet MS"/>
                <a:cs typeface="Trebuchet MS"/>
              </a:rPr>
              <a:t>Plan van aanpak &amp; persoonlijke eindopdrachten</a:t>
            </a:r>
            <a:r>
              <a:rPr lang="nl-NL" sz="3600" i="1" dirty="0">
                <a:solidFill>
                  <a:schemeClr val="accent4"/>
                </a:solidFill>
                <a:latin typeface="Trebuchet MS"/>
                <a:cs typeface="Trebuchet MS"/>
              </a:rPr>
              <a:t> 	</a:t>
            </a:r>
            <a:endParaRPr lang="nl-NL" dirty="0">
              <a:solidFill>
                <a:schemeClr val="accent6">
                  <a:lumMod val="60000"/>
                  <a:lumOff val="40000"/>
                </a:schemeClr>
              </a:solidFill>
            </a:endParaRPr>
          </a:p>
        </p:txBody>
      </p:sp>
      <p:sp>
        <p:nvSpPr>
          <p:cNvPr id="3" name="Tekstvak 2">
            <a:extLst>
              <a:ext uri="{FF2B5EF4-FFF2-40B4-BE49-F238E27FC236}">
                <a16:creationId xmlns:a16="http://schemas.microsoft.com/office/drawing/2014/main" id="{0EC0906D-A911-4762-A0D1-5CE8FC39BA63}"/>
              </a:ext>
            </a:extLst>
          </p:cNvPr>
          <p:cNvSpPr txBox="1"/>
          <p:nvPr/>
        </p:nvSpPr>
        <p:spPr>
          <a:xfrm>
            <a:off x="3621463" y="5055273"/>
            <a:ext cx="289402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1" u="none" strike="noStrike" kern="1200" cap="none" spc="0" normalizeH="0" baseline="0" noProof="0" dirty="0">
                <a:ln>
                  <a:noFill/>
                </a:ln>
                <a:solidFill>
                  <a:srgbClr val="F6945A">
                    <a:lumMod val="60000"/>
                    <a:lumOff val="40000"/>
                  </a:srgbClr>
                </a:solidFill>
                <a:effectLst/>
                <a:uLnTx/>
                <a:uFillTx/>
                <a:latin typeface="Trebuchet MS"/>
                <a:ea typeface="+mn-ea"/>
                <a:cs typeface="Trebuchet MS"/>
              </a:rPr>
              <a:t>&lt;Namen trainers</a:t>
            </a:r>
            <a:endParaRPr kumimoji="0" lang="nl-NL" sz="2400" b="0" i="0" u="none" strike="noStrike" kern="1200" cap="none" spc="0" normalizeH="0" baseline="0" noProof="0" dirty="0">
              <a:ln>
                <a:noFill/>
              </a:ln>
              <a:solidFill>
                <a:srgbClr val="98989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9911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78E35C5-49B5-D54D-9747-124D59E7F0AE}"/>
              </a:ext>
            </a:extLst>
          </p:cNvPr>
          <p:cNvSpPr>
            <a:spLocks noGrp="1"/>
          </p:cNvSpPr>
          <p:nvPr>
            <p:ph idx="1"/>
          </p:nvPr>
        </p:nvSpPr>
        <p:spPr/>
        <p:txBody>
          <a:bodyPr>
            <a:normAutofit lnSpcReduction="10000"/>
          </a:bodyPr>
          <a:lstStyle/>
          <a:p>
            <a:r>
              <a:rPr lang="nl-NL" dirty="0"/>
              <a:t>Wie vormen definitief de kerngroep?</a:t>
            </a:r>
          </a:p>
          <a:p>
            <a:r>
              <a:rPr lang="nl-NL" dirty="0"/>
              <a:t>Wie wil betrokken zijn bij de organisatie van de lanceringsbijeenkomst of workshop?</a:t>
            </a:r>
          </a:p>
          <a:p>
            <a:pPr lvl="1"/>
            <a:r>
              <a:rPr lang="nl-NL" dirty="0"/>
              <a:t>Draaiboek</a:t>
            </a:r>
          </a:p>
          <a:p>
            <a:pPr lvl="1"/>
            <a:r>
              <a:rPr lang="nl-NL" dirty="0"/>
              <a:t>Uitnodigingen</a:t>
            </a:r>
          </a:p>
          <a:p>
            <a:pPr lvl="1"/>
            <a:r>
              <a:rPr lang="nl-NL" dirty="0"/>
              <a:t>Geven van een persoonlijke presentatie </a:t>
            </a:r>
          </a:p>
          <a:p>
            <a:pPr lvl="1"/>
            <a:r>
              <a:rPr lang="nl-NL" dirty="0"/>
              <a:t>Techniek</a:t>
            </a:r>
          </a:p>
          <a:p>
            <a:pPr lvl="1"/>
            <a:r>
              <a:rPr lang="nl-NL" dirty="0"/>
              <a:t>……</a:t>
            </a:r>
          </a:p>
          <a:p>
            <a:r>
              <a:rPr lang="nl-NL" dirty="0"/>
              <a:t>Wat gaat de eerste actie zijn die jij als ambassadeur gaat ondernemen? </a:t>
            </a:r>
          </a:p>
          <a:p>
            <a:pPr lvl="1"/>
            <a:r>
              <a:rPr lang="nl-NL" dirty="0"/>
              <a:t>Neem 15 minuten om hier over na te denken en wat heb je daarbij van de groep nodig?</a:t>
            </a:r>
          </a:p>
          <a:p>
            <a:pPr lvl="1"/>
            <a:r>
              <a:rPr lang="nl-NL" dirty="0"/>
              <a:t>Plenair delen</a:t>
            </a:r>
          </a:p>
          <a:p>
            <a:r>
              <a:rPr lang="nl-NL" dirty="0"/>
              <a:t>Verdeling overige activiteiten (plenair) </a:t>
            </a:r>
          </a:p>
          <a:p>
            <a:r>
              <a:rPr lang="nl-NL" dirty="0"/>
              <a:t>Eerstvolgende bijeenkomst (planning overleggen etc.)</a:t>
            </a:r>
          </a:p>
          <a:p>
            <a:endParaRPr lang="nl-NL" dirty="0"/>
          </a:p>
        </p:txBody>
      </p:sp>
      <p:sp>
        <p:nvSpPr>
          <p:cNvPr id="3" name="Titel 2">
            <a:extLst>
              <a:ext uri="{FF2B5EF4-FFF2-40B4-BE49-F238E27FC236}">
                <a16:creationId xmlns:a16="http://schemas.microsoft.com/office/drawing/2014/main" id="{047009FC-1EB8-9148-9B3A-5764F1BFF5AC}"/>
              </a:ext>
            </a:extLst>
          </p:cNvPr>
          <p:cNvSpPr>
            <a:spLocks noGrp="1"/>
          </p:cNvSpPr>
          <p:nvPr>
            <p:ph type="title"/>
          </p:nvPr>
        </p:nvSpPr>
        <p:spPr/>
        <p:txBody>
          <a:bodyPr/>
          <a:lstStyle/>
          <a:p>
            <a:r>
              <a:rPr lang="nl-NL" dirty="0"/>
              <a:t>Overkoepelende plan van aanpak</a:t>
            </a:r>
          </a:p>
        </p:txBody>
      </p:sp>
    </p:spTree>
    <p:extLst>
      <p:ext uri="{BB962C8B-B14F-4D97-AF65-F5344CB8AC3E}">
        <p14:creationId xmlns:p14="http://schemas.microsoft.com/office/powerpoint/2010/main" val="1538567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851D5CC4-EE93-B04A-8ED9-4581EFABA554}"/>
              </a:ext>
            </a:extLst>
          </p:cNvPr>
          <p:cNvSpPr>
            <a:spLocks noGrp="1"/>
          </p:cNvSpPr>
          <p:nvPr>
            <p:ph idx="1"/>
          </p:nvPr>
        </p:nvSpPr>
        <p:spPr/>
        <p:txBody>
          <a:bodyPr/>
          <a:lstStyle/>
          <a:p>
            <a:r>
              <a:rPr lang="nl-NL" dirty="0"/>
              <a:t>Wat mogen je collega ambassadeurs </a:t>
            </a:r>
            <a:r>
              <a:rPr lang="nl-NL" b="1" dirty="0"/>
              <a:t>wél</a:t>
            </a:r>
            <a:r>
              <a:rPr lang="nl-NL" dirty="0"/>
              <a:t> van jou verwachten?</a:t>
            </a:r>
            <a:br>
              <a:rPr lang="nl-NL" dirty="0"/>
            </a:br>
            <a:endParaRPr lang="nl-NL" dirty="0"/>
          </a:p>
          <a:p>
            <a:r>
              <a:rPr lang="nl-NL" dirty="0"/>
              <a:t>Wat kunnen je collega ambassadeurs (nog) </a:t>
            </a:r>
            <a:r>
              <a:rPr lang="nl-NL" b="1" dirty="0"/>
              <a:t>niet</a:t>
            </a:r>
            <a:r>
              <a:rPr lang="nl-NL" dirty="0"/>
              <a:t> van jou verwachten? </a:t>
            </a:r>
          </a:p>
          <a:p>
            <a:endParaRPr lang="nl-NL" dirty="0"/>
          </a:p>
          <a:p>
            <a:r>
              <a:rPr lang="nl-NL" dirty="0"/>
              <a:t>Wat heb jij in de samenwerking nodig van je collega ambassadeurs?</a:t>
            </a:r>
          </a:p>
          <a:p>
            <a:pPr marL="0" indent="0">
              <a:buNone/>
            </a:pPr>
            <a:endParaRPr lang="nl-NL" dirty="0"/>
          </a:p>
          <a:p>
            <a:pPr marL="0" indent="0">
              <a:buNone/>
            </a:pPr>
            <a:r>
              <a:rPr lang="nl-NL" dirty="0"/>
              <a:t>Neem 10 minuten de tijd om antwoorden op deze vragen te formuleren. Deze gaan we straks plenair delen. </a:t>
            </a:r>
          </a:p>
        </p:txBody>
      </p:sp>
      <p:sp>
        <p:nvSpPr>
          <p:cNvPr id="3" name="Titel 2">
            <a:extLst>
              <a:ext uri="{FF2B5EF4-FFF2-40B4-BE49-F238E27FC236}">
                <a16:creationId xmlns:a16="http://schemas.microsoft.com/office/drawing/2014/main" id="{2EA903E9-09FA-A940-85A1-20C845A4199A}"/>
              </a:ext>
            </a:extLst>
          </p:cNvPr>
          <p:cNvSpPr>
            <a:spLocks noGrp="1"/>
          </p:cNvSpPr>
          <p:nvPr>
            <p:ph type="title"/>
          </p:nvPr>
        </p:nvSpPr>
        <p:spPr/>
        <p:txBody>
          <a:bodyPr/>
          <a:lstStyle/>
          <a:p>
            <a:r>
              <a:rPr lang="nl-NL" dirty="0"/>
              <a:t>Verwachtingen </a:t>
            </a:r>
          </a:p>
        </p:txBody>
      </p:sp>
    </p:spTree>
    <p:extLst>
      <p:ext uri="{BB962C8B-B14F-4D97-AF65-F5344CB8AC3E}">
        <p14:creationId xmlns:p14="http://schemas.microsoft.com/office/powerpoint/2010/main" val="542855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12667CD-9AE8-EF4F-89B9-66D172A49920}"/>
              </a:ext>
            </a:extLst>
          </p:cNvPr>
          <p:cNvSpPr>
            <a:spLocks noGrp="1"/>
          </p:cNvSpPr>
          <p:nvPr>
            <p:ph type="title"/>
          </p:nvPr>
        </p:nvSpPr>
        <p:spPr/>
        <p:txBody>
          <a:bodyPr/>
          <a:lstStyle/>
          <a:p>
            <a:r>
              <a:rPr lang="nl-NL" dirty="0"/>
              <a:t>Whiteboard verwachtingen</a:t>
            </a:r>
          </a:p>
        </p:txBody>
      </p:sp>
      <p:sp>
        <p:nvSpPr>
          <p:cNvPr id="4" name="Tekstvak 3">
            <a:extLst>
              <a:ext uri="{FF2B5EF4-FFF2-40B4-BE49-F238E27FC236}">
                <a16:creationId xmlns:a16="http://schemas.microsoft.com/office/drawing/2014/main" id="{A58138D9-C3BA-FF44-891C-4D84F1D6019C}"/>
              </a:ext>
            </a:extLst>
          </p:cNvPr>
          <p:cNvSpPr txBox="1"/>
          <p:nvPr/>
        </p:nvSpPr>
        <p:spPr>
          <a:xfrm>
            <a:off x="434897" y="1262779"/>
            <a:ext cx="2116872" cy="830997"/>
          </a:xfrm>
          <a:prstGeom prst="rect">
            <a:avLst/>
          </a:prstGeom>
          <a:noFill/>
        </p:spPr>
        <p:txBody>
          <a:bodyPr wrap="square" rtlCol="0">
            <a:spAutoFit/>
          </a:bodyPr>
          <a:lstStyle/>
          <a:p>
            <a:r>
              <a:rPr lang="nl-NL" sz="1600" dirty="0"/>
              <a:t>&lt;Naam ambassadeur&gt;</a:t>
            </a:r>
          </a:p>
          <a:p>
            <a:r>
              <a:rPr lang="nl-NL" sz="1600" dirty="0"/>
              <a:t>…</a:t>
            </a:r>
          </a:p>
          <a:p>
            <a:r>
              <a:rPr lang="nl-NL" sz="1600" dirty="0"/>
              <a:t>…</a:t>
            </a:r>
          </a:p>
        </p:txBody>
      </p:sp>
      <p:sp>
        <p:nvSpPr>
          <p:cNvPr id="5" name="Tekstvak 4">
            <a:extLst>
              <a:ext uri="{FF2B5EF4-FFF2-40B4-BE49-F238E27FC236}">
                <a16:creationId xmlns:a16="http://schemas.microsoft.com/office/drawing/2014/main" id="{D4BAEEFF-F2BA-8F40-8C38-389C2043B34F}"/>
              </a:ext>
            </a:extLst>
          </p:cNvPr>
          <p:cNvSpPr txBox="1"/>
          <p:nvPr/>
        </p:nvSpPr>
        <p:spPr>
          <a:xfrm>
            <a:off x="8220525" y="3286184"/>
            <a:ext cx="2497874" cy="830997"/>
          </a:xfrm>
          <a:prstGeom prst="rect">
            <a:avLst/>
          </a:prstGeom>
          <a:noFill/>
        </p:spPr>
        <p:txBody>
          <a:bodyPr wrap="square" rtlCol="0">
            <a:spAutoFit/>
          </a:bodyPr>
          <a:lstStyle/>
          <a:p>
            <a:r>
              <a:rPr lang="nl-NL" sz="1600" dirty="0"/>
              <a:t>&lt;Naam ambassadeur&gt; </a:t>
            </a:r>
          </a:p>
          <a:p>
            <a:pPr marL="285750" indent="-285750">
              <a:buFont typeface="Arial" panose="020B0604020202020204" pitchFamily="34" charset="0"/>
              <a:buChar char="•"/>
            </a:pPr>
            <a:r>
              <a:rPr lang="nl-NL" sz="1600" dirty="0"/>
              <a:t>…</a:t>
            </a:r>
          </a:p>
          <a:p>
            <a:pPr marL="285750" indent="-285750">
              <a:buFont typeface="Arial" panose="020B0604020202020204" pitchFamily="34" charset="0"/>
              <a:buChar char="•"/>
            </a:pPr>
            <a:r>
              <a:rPr lang="nl-NL" sz="1600" dirty="0"/>
              <a:t>…</a:t>
            </a:r>
          </a:p>
        </p:txBody>
      </p:sp>
      <p:sp>
        <p:nvSpPr>
          <p:cNvPr id="6" name="Tekstvak 5">
            <a:extLst>
              <a:ext uri="{FF2B5EF4-FFF2-40B4-BE49-F238E27FC236}">
                <a16:creationId xmlns:a16="http://schemas.microsoft.com/office/drawing/2014/main" id="{125058A2-E32A-D44B-AA97-1280EB5C2162}"/>
              </a:ext>
            </a:extLst>
          </p:cNvPr>
          <p:cNvSpPr txBox="1"/>
          <p:nvPr/>
        </p:nvSpPr>
        <p:spPr>
          <a:xfrm>
            <a:off x="8220525" y="1262779"/>
            <a:ext cx="2497874" cy="1077218"/>
          </a:xfrm>
          <a:prstGeom prst="rect">
            <a:avLst/>
          </a:prstGeom>
          <a:noFill/>
        </p:spPr>
        <p:txBody>
          <a:bodyPr wrap="square" rtlCol="0">
            <a:spAutoFit/>
          </a:bodyPr>
          <a:lstStyle/>
          <a:p>
            <a:r>
              <a:rPr lang="nl-NL" sz="1600" dirty="0"/>
              <a:t>&lt;Naam ambassadeur&gt;</a:t>
            </a:r>
          </a:p>
          <a:p>
            <a:pPr marL="285750" indent="-285750">
              <a:buFont typeface="Arial" panose="020B0604020202020204" pitchFamily="34" charset="0"/>
              <a:buChar char="•"/>
            </a:pPr>
            <a:r>
              <a:rPr lang="nl-NL" sz="1600" dirty="0"/>
              <a:t>…</a:t>
            </a:r>
          </a:p>
          <a:p>
            <a:pPr marL="285750" indent="-285750">
              <a:buFont typeface="Arial" panose="020B0604020202020204" pitchFamily="34" charset="0"/>
              <a:buChar char="•"/>
            </a:pPr>
            <a:r>
              <a:rPr lang="nl-NL" sz="1600" dirty="0"/>
              <a:t>…</a:t>
            </a:r>
          </a:p>
          <a:p>
            <a:pPr marL="285750" indent="-285750">
              <a:buFont typeface="Arial" panose="020B0604020202020204" pitchFamily="34" charset="0"/>
              <a:buChar char="•"/>
            </a:pPr>
            <a:endParaRPr lang="nl-NL" sz="1600" dirty="0"/>
          </a:p>
        </p:txBody>
      </p:sp>
      <p:sp>
        <p:nvSpPr>
          <p:cNvPr id="7" name="Tekstvak 6">
            <a:extLst>
              <a:ext uri="{FF2B5EF4-FFF2-40B4-BE49-F238E27FC236}">
                <a16:creationId xmlns:a16="http://schemas.microsoft.com/office/drawing/2014/main" id="{4180DD72-DF36-5643-877C-CB958FF16BD7}"/>
              </a:ext>
            </a:extLst>
          </p:cNvPr>
          <p:cNvSpPr txBox="1"/>
          <p:nvPr/>
        </p:nvSpPr>
        <p:spPr>
          <a:xfrm>
            <a:off x="706048" y="3286184"/>
            <a:ext cx="2497874" cy="830997"/>
          </a:xfrm>
          <a:prstGeom prst="rect">
            <a:avLst/>
          </a:prstGeom>
          <a:noFill/>
        </p:spPr>
        <p:txBody>
          <a:bodyPr wrap="square" rtlCol="0">
            <a:spAutoFit/>
          </a:bodyPr>
          <a:lstStyle/>
          <a:p>
            <a:r>
              <a:rPr lang="nl-NL" sz="1600" dirty="0"/>
              <a:t>&lt;Naam ambassadeur&gt;</a:t>
            </a:r>
          </a:p>
          <a:p>
            <a:pPr marL="285750" indent="-285750">
              <a:buFont typeface="Arial" panose="020B0604020202020204" pitchFamily="34" charset="0"/>
              <a:buChar char="•"/>
            </a:pPr>
            <a:r>
              <a:rPr lang="nl-NL" sz="1600" dirty="0"/>
              <a:t>…</a:t>
            </a:r>
          </a:p>
          <a:p>
            <a:pPr marL="285750" indent="-285750">
              <a:buFont typeface="Arial" panose="020B0604020202020204" pitchFamily="34" charset="0"/>
              <a:buChar char="•"/>
            </a:pPr>
            <a:r>
              <a:rPr lang="nl-NL" sz="1600" dirty="0"/>
              <a:t>…</a:t>
            </a:r>
          </a:p>
        </p:txBody>
      </p:sp>
      <p:sp>
        <p:nvSpPr>
          <p:cNvPr id="8" name="Tekstvak 7">
            <a:extLst>
              <a:ext uri="{FF2B5EF4-FFF2-40B4-BE49-F238E27FC236}">
                <a16:creationId xmlns:a16="http://schemas.microsoft.com/office/drawing/2014/main" id="{FFEA09CE-531E-BF47-85A3-37754351577C}"/>
              </a:ext>
            </a:extLst>
          </p:cNvPr>
          <p:cNvSpPr txBox="1"/>
          <p:nvPr/>
        </p:nvSpPr>
        <p:spPr>
          <a:xfrm>
            <a:off x="2959997" y="1217702"/>
            <a:ext cx="2497874" cy="1077218"/>
          </a:xfrm>
          <a:prstGeom prst="rect">
            <a:avLst/>
          </a:prstGeom>
          <a:noFill/>
        </p:spPr>
        <p:txBody>
          <a:bodyPr wrap="square" rtlCol="0">
            <a:spAutoFit/>
          </a:bodyPr>
          <a:lstStyle/>
          <a:p>
            <a:r>
              <a:rPr lang="nl-NL" sz="1600" dirty="0"/>
              <a:t>&lt;Naam ambassadeur</a:t>
            </a:r>
          </a:p>
          <a:p>
            <a:pPr marL="285750" indent="-285750">
              <a:buFont typeface="Arial" panose="020B0604020202020204" pitchFamily="34" charset="0"/>
              <a:buChar char="•"/>
            </a:pPr>
            <a:r>
              <a:rPr lang="nl-NL" sz="1600" dirty="0"/>
              <a:t>…</a:t>
            </a:r>
          </a:p>
          <a:p>
            <a:pPr marL="285750" indent="-285750">
              <a:buFont typeface="Arial" panose="020B0604020202020204" pitchFamily="34" charset="0"/>
              <a:buChar char="•"/>
            </a:pPr>
            <a:r>
              <a:rPr lang="nl-NL" sz="1600" dirty="0"/>
              <a:t>…</a:t>
            </a:r>
          </a:p>
          <a:p>
            <a:pPr marL="285750" indent="-285750">
              <a:buFont typeface="Arial" panose="020B0604020202020204" pitchFamily="34" charset="0"/>
              <a:buChar char="•"/>
            </a:pPr>
            <a:endParaRPr lang="nl-NL" sz="1600" dirty="0"/>
          </a:p>
        </p:txBody>
      </p:sp>
      <p:sp>
        <p:nvSpPr>
          <p:cNvPr id="9" name="Tekstvak 8">
            <a:extLst>
              <a:ext uri="{FF2B5EF4-FFF2-40B4-BE49-F238E27FC236}">
                <a16:creationId xmlns:a16="http://schemas.microsoft.com/office/drawing/2014/main" id="{1A361C32-3374-E64B-8E84-BB04CC59C26A}"/>
              </a:ext>
            </a:extLst>
          </p:cNvPr>
          <p:cNvSpPr txBox="1"/>
          <p:nvPr/>
        </p:nvSpPr>
        <p:spPr>
          <a:xfrm>
            <a:off x="5866099" y="1262779"/>
            <a:ext cx="2497874" cy="1077218"/>
          </a:xfrm>
          <a:prstGeom prst="rect">
            <a:avLst/>
          </a:prstGeom>
          <a:noFill/>
        </p:spPr>
        <p:txBody>
          <a:bodyPr wrap="square" rtlCol="0">
            <a:spAutoFit/>
          </a:bodyPr>
          <a:lstStyle/>
          <a:p>
            <a:r>
              <a:rPr lang="nl-NL" sz="1600" dirty="0"/>
              <a:t>&lt;Naam ambassadeur&gt;</a:t>
            </a:r>
          </a:p>
          <a:p>
            <a:pPr marL="285750" indent="-285750">
              <a:buFont typeface="Arial" panose="020B0604020202020204" pitchFamily="34" charset="0"/>
              <a:buChar char="•"/>
            </a:pPr>
            <a:r>
              <a:rPr lang="nl-NL" sz="1600" dirty="0"/>
              <a:t>…</a:t>
            </a:r>
          </a:p>
          <a:p>
            <a:pPr marL="285750" indent="-285750">
              <a:buFont typeface="Arial" panose="020B0604020202020204" pitchFamily="34" charset="0"/>
              <a:buChar char="•"/>
            </a:pPr>
            <a:r>
              <a:rPr lang="nl-NL" sz="1600" dirty="0"/>
              <a:t>…</a:t>
            </a:r>
          </a:p>
          <a:p>
            <a:pPr marL="285750" indent="-285750">
              <a:buFont typeface="Arial" panose="020B0604020202020204" pitchFamily="34" charset="0"/>
              <a:buChar char="•"/>
            </a:pPr>
            <a:endParaRPr lang="nl-NL" sz="1600" dirty="0"/>
          </a:p>
        </p:txBody>
      </p:sp>
      <p:sp>
        <p:nvSpPr>
          <p:cNvPr id="11" name="Tekstvak 10">
            <a:extLst>
              <a:ext uri="{FF2B5EF4-FFF2-40B4-BE49-F238E27FC236}">
                <a16:creationId xmlns:a16="http://schemas.microsoft.com/office/drawing/2014/main" id="{3519104B-FBDE-274C-AD03-F1DC4F2D4A0E}"/>
              </a:ext>
            </a:extLst>
          </p:cNvPr>
          <p:cNvSpPr txBox="1"/>
          <p:nvPr/>
        </p:nvSpPr>
        <p:spPr>
          <a:xfrm>
            <a:off x="5866099" y="3286184"/>
            <a:ext cx="2497874" cy="830997"/>
          </a:xfrm>
          <a:prstGeom prst="rect">
            <a:avLst/>
          </a:prstGeom>
          <a:noFill/>
        </p:spPr>
        <p:txBody>
          <a:bodyPr wrap="square" rtlCol="0">
            <a:spAutoFit/>
          </a:bodyPr>
          <a:lstStyle/>
          <a:p>
            <a:r>
              <a:rPr lang="nl-NL" sz="1600" dirty="0"/>
              <a:t>&lt;Naam ambassadeur&gt;</a:t>
            </a:r>
          </a:p>
          <a:p>
            <a:pPr marL="285750" indent="-285750">
              <a:buFont typeface="Arial" panose="020B0604020202020204" pitchFamily="34" charset="0"/>
              <a:buChar char="•"/>
            </a:pPr>
            <a:r>
              <a:rPr lang="nl-NL" sz="1600" dirty="0"/>
              <a:t>…</a:t>
            </a:r>
          </a:p>
          <a:p>
            <a:pPr marL="285750" indent="-285750">
              <a:buFont typeface="Arial" panose="020B0604020202020204" pitchFamily="34" charset="0"/>
              <a:buChar char="•"/>
            </a:pPr>
            <a:r>
              <a:rPr lang="nl-NL" sz="1600" dirty="0"/>
              <a:t>…</a:t>
            </a:r>
          </a:p>
        </p:txBody>
      </p:sp>
      <p:sp>
        <p:nvSpPr>
          <p:cNvPr id="13" name="Tekstvak 12">
            <a:extLst>
              <a:ext uri="{FF2B5EF4-FFF2-40B4-BE49-F238E27FC236}">
                <a16:creationId xmlns:a16="http://schemas.microsoft.com/office/drawing/2014/main" id="{C1EC68C8-4605-ED49-93AB-22F7987A0D39}"/>
              </a:ext>
            </a:extLst>
          </p:cNvPr>
          <p:cNvSpPr txBox="1"/>
          <p:nvPr/>
        </p:nvSpPr>
        <p:spPr>
          <a:xfrm>
            <a:off x="2959997" y="3286184"/>
            <a:ext cx="2497874" cy="830997"/>
          </a:xfrm>
          <a:prstGeom prst="rect">
            <a:avLst/>
          </a:prstGeom>
          <a:noFill/>
        </p:spPr>
        <p:txBody>
          <a:bodyPr wrap="square" rtlCol="0">
            <a:spAutoFit/>
          </a:bodyPr>
          <a:lstStyle/>
          <a:p>
            <a:r>
              <a:rPr lang="nl-NL" sz="1600" dirty="0"/>
              <a:t>&lt;Naam ambassadeur&gt;</a:t>
            </a:r>
          </a:p>
          <a:p>
            <a:pPr marL="285750" indent="-285750">
              <a:buFont typeface="Arial" panose="020B0604020202020204" pitchFamily="34" charset="0"/>
              <a:buChar char="•"/>
            </a:pPr>
            <a:r>
              <a:rPr lang="nl-NL" sz="1600" dirty="0"/>
              <a:t>…</a:t>
            </a:r>
          </a:p>
          <a:p>
            <a:pPr marL="285750" indent="-285750">
              <a:buFont typeface="Arial" panose="020B0604020202020204" pitchFamily="34" charset="0"/>
              <a:buChar char="•"/>
            </a:pPr>
            <a:r>
              <a:rPr lang="nl-NL" sz="1600" dirty="0"/>
              <a:t>…</a:t>
            </a:r>
          </a:p>
        </p:txBody>
      </p:sp>
    </p:spTree>
    <p:extLst>
      <p:ext uri="{BB962C8B-B14F-4D97-AF65-F5344CB8AC3E}">
        <p14:creationId xmlns:p14="http://schemas.microsoft.com/office/powerpoint/2010/main" val="3742031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6705CC4F-F41B-044E-884E-32D8278DFFCC}"/>
              </a:ext>
            </a:extLst>
          </p:cNvPr>
          <p:cNvSpPr/>
          <p:nvPr/>
        </p:nvSpPr>
        <p:spPr>
          <a:xfrm>
            <a:off x="374650" y="5543550"/>
            <a:ext cx="1662113" cy="1225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pic>
        <p:nvPicPr>
          <p:cNvPr id="11266" name="Afbeelding 10" descr="Afbeelding met tekening, voedsel&#10;&#10;Automatisch gegenereerde beschrijving">
            <a:extLst>
              <a:ext uri="{FF2B5EF4-FFF2-40B4-BE49-F238E27FC236}">
                <a16:creationId xmlns:a16="http://schemas.microsoft.com/office/drawing/2014/main" id="{4DD5B434-EA1A-074D-9542-70625EC4862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8425" y="5918200"/>
            <a:ext cx="14859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jdelijke aanduiding voor inhoud 1">
            <a:extLst>
              <a:ext uri="{FF2B5EF4-FFF2-40B4-BE49-F238E27FC236}">
                <a16:creationId xmlns:a16="http://schemas.microsoft.com/office/drawing/2014/main" id="{D08C62BC-F74E-A94A-978F-63876394D475}"/>
              </a:ext>
            </a:extLst>
          </p:cNvPr>
          <p:cNvSpPr>
            <a:spLocks noGrp="1"/>
          </p:cNvSpPr>
          <p:nvPr>
            <p:ph idx="1"/>
          </p:nvPr>
        </p:nvSpPr>
        <p:spPr>
          <a:xfrm>
            <a:off x="2970057" y="1295400"/>
            <a:ext cx="9221943" cy="4860925"/>
          </a:xfrm>
        </p:spPr>
        <p:txBody>
          <a:bodyPr rtlCol="0">
            <a:normAutofit fontScale="92500" lnSpcReduction="10000"/>
          </a:bodyPr>
          <a:lstStyle/>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09.30 - 09:55	</a:t>
            </a:r>
            <a:r>
              <a:rPr lang="nl-NL" dirty="0">
                <a:solidFill>
                  <a:schemeClr val="bg1">
                    <a:lumMod val="50000"/>
                  </a:schemeClr>
                </a:solidFill>
                <a:latin typeface="+mn-lt"/>
              </a:rPr>
              <a:t>Check-in</a:t>
            </a:r>
          </a:p>
          <a:p>
            <a:pPr marL="0" indent="0" eaLnBrk="1" fontAlgn="auto" hangingPunct="1">
              <a:lnSpc>
                <a:spcPct val="50000"/>
              </a:lnSpc>
              <a:spcAft>
                <a:spcPts val="0"/>
              </a:spcAft>
              <a:buFont typeface="Arial" panose="020B0604020202020204" pitchFamily="34" charset="0"/>
              <a:buNone/>
              <a:defRPr/>
            </a:pPr>
            <a:r>
              <a:rPr lang="nl-NL" dirty="0">
                <a:solidFill>
                  <a:schemeClr val="bg1">
                    <a:lumMod val="50000"/>
                  </a:schemeClr>
                </a:solidFill>
                <a:latin typeface="+mn-lt"/>
              </a:rPr>
              <a:t>		Doorspreken ochtendprogramma</a:t>
            </a:r>
          </a:p>
          <a:p>
            <a:pPr marL="0" indent="0" eaLnBrk="1" fontAlgn="auto" hangingPunct="1">
              <a:lnSpc>
                <a:spcPct val="50000"/>
              </a:lnSpc>
              <a:spcAft>
                <a:spcPts val="0"/>
              </a:spcAft>
              <a:buFont typeface="Arial" panose="020B0604020202020204" pitchFamily="34" charset="0"/>
              <a:buNone/>
              <a:defRPr/>
            </a:pPr>
            <a:r>
              <a:rPr lang="nl-NL" dirty="0">
                <a:solidFill>
                  <a:schemeClr val="bg1">
                    <a:lumMod val="50000"/>
                  </a:schemeClr>
                </a:solidFill>
                <a:latin typeface="+mn-lt"/>
              </a:rPr>
              <a:t>09:55 - 10:00 	Inloggen </a:t>
            </a:r>
            <a:r>
              <a:rPr lang="nl-NL" dirty="0" err="1">
                <a:solidFill>
                  <a:schemeClr val="bg1">
                    <a:lumMod val="50000"/>
                  </a:schemeClr>
                </a:solidFill>
                <a:latin typeface="+mn-lt"/>
              </a:rPr>
              <a:t>Teamsmeeting</a:t>
            </a:r>
            <a:r>
              <a:rPr lang="nl-NL" dirty="0">
                <a:solidFill>
                  <a:schemeClr val="bg1">
                    <a:lumMod val="50000"/>
                  </a:schemeClr>
                </a:solidFill>
                <a:latin typeface="+mn-lt"/>
              </a:rPr>
              <a:t> met genodigden</a:t>
            </a:r>
          </a:p>
          <a:p>
            <a:pPr marL="0" indent="0" eaLnBrk="1" fontAlgn="auto" hangingPunct="1">
              <a:lnSpc>
                <a:spcPct val="50000"/>
              </a:lnSpc>
              <a:spcAft>
                <a:spcPts val="0"/>
              </a:spcAft>
              <a:buFont typeface="Arial" panose="020B0604020202020204" pitchFamily="34" charset="0"/>
              <a:buNone/>
              <a:defRPr/>
            </a:pPr>
            <a:r>
              <a:rPr lang="nl-NL" dirty="0">
                <a:solidFill>
                  <a:schemeClr val="bg1">
                    <a:lumMod val="50000"/>
                  </a:schemeClr>
                </a:solidFill>
                <a:latin typeface="+mn-lt"/>
              </a:rPr>
              <a:t>10:00 - 10:15	Korte kennismaking genodigden</a:t>
            </a:r>
          </a:p>
          <a:p>
            <a:pPr marL="0" indent="0" eaLnBrk="1" fontAlgn="auto" hangingPunct="1">
              <a:lnSpc>
                <a:spcPct val="50000"/>
              </a:lnSpc>
              <a:spcAft>
                <a:spcPts val="0"/>
              </a:spcAft>
              <a:buFont typeface="Arial" panose="020B0604020202020204" pitchFamily="34" charset="0"/>
              <a:buNone/>
              <a:defRPr/>
            </a:pPr>
            <a:r>
              <a:rPr lang="nl-NL" dirty="0">
                <a:solidFill>
                  <a:schemeClr val="bg1">
                    <a:lumMod val="50000"/>
                  </a:schemeClr>
                </a:solidFill>
                <a:latin typeface="+mn-lt"/>
              </a:rPr>
              <a:t>		- Ambassadeurs kort naam, functie en onderdeel PG</a:t>
            </a:r>
          </a:p>
          <a:p>
            <a:pPr marL="0" indent="0" eaLnBrk="1" fontAlgn="auto" hangingPunct="1">
              <a:lnSpc>
                <a:spcPct val="50000"/>
              </a:lnSpc>
              <a:spcAft>
                <a:spcPts val="0"/>
              </a:spcAft>
              <a:buFont typeface="Arial" panose="020B0604020202020204" pitchFamily="34" charset="0"/>
              <a:buNone/>
              <a:defRPr/>
            </a:pPr>
            <a:r>
              <a:rPr lang="nl-NL" dirty="0">
                <a:solidFill>
                  <a:schemeClr val="bg1">
                    <a:lumMod val="50000"/>
                  </a:schemeClr>
                </a:solidFill>
                <a:latin typeface="+mn-lt"/>
              </a:rPr>
              <a:t>		- Genodigden naam, functie, onderdeel PG, betrokkenheid autisme </a:t>
            </a:r>
          </a:p>
          <a:p>
            <a:pPr marL="0" indent="0" eaLnBrk="1" fontAlgn="auto" hangingPunct="1">
              <a:lnSpc>
                <a:spcPct val="50000"/>
              </a:lnSpc>
              <a:spcAft>
                <a:spcPts val="0"/>
              </a:spcAft>
              <a:buFont typeface="Arial" panose="020B0604020202020204" pitchFamily="34" charset="0"/>
              <a:buNone/>
              <a:defRPr/>
            </a:pPr>
            <a:r>
              <a:rPr lang="nl-NL" dirty="0">
                <a:solidFill>
                  <a:schemeClr val="bg1">
                    <a:lumMod val="50000"/>
                  </a:schemeClr>
                </a:solidFill>
                <a:latin typeface="+mn-lt"/>
              </a:rPr>
              <a:t>		   ambassade</a:t>
            </a:r>
          </a:p>
          <a:p>
            <a:pPr marL="0" indent="0" eaLnBrk="1" fontAlgn="auto" hangingPunct="1">
              <a:lnSpc>
                <a:spcPct val="50000"/>
              </a:lnSpc>
              <a:spcAft>
                <a:spcPts val="0"/>
              </a:spcAft>
              <a:buFont typeface="Arial" panose="020B0604020202020204" pitchFamily="34" charset="0"/>
              <a:buNone/>
              <a:defRPr/>
            </a:pPr>
            <a:r>
              <a:rPr lang="nl-NL" dirty="0">
                <a:solidFill>
                  <a:schemeClr val="bg1">
                    <a:lumMod val="50000"/>
                  </a:schemeClr>
                </a:solidFill>
                <a:latin typeface="+mn-lt"/>
              </a:rPr>
              <a:t>10:15 - 10:30	Presentatie overkoepelende plan van aanpak + reacties</a:t>
            </a:r>
          </a:p>
          <a:p>
            <a:pPr marL="0" indent="0" eaLnBrk="1" fontAlgn="auto" hangingPunct="1">
              <a:lnSpc>
                <a:spcPct val="50000"/>
              </a:lnSpc>
              <a:spcAft>
                <a:spcPts val="0"/>
              </a:spcAft>
              <a:buFont typeface="Arial" panose="020B0604020202020204" pitchFamily="34" charset="0"/>
              <a:buNone/>
              <a:defRPr/>
            </a:pPr>
            <a:r>
              <a:rPr lang="nl-NL" dirty="0">
                <a:solidFill>
                  <a:schemeClr val="bg1">
                    <a:lumMod val="50000"/>
                  </a:schemeClr>
                </a:solidFill>
                <a:latin typeface="+mn-lt"/>
              </a:rPr>
              <a:t>10:30 - 10:50	2 Eindpresentaties autisme ambassadeurs </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10:50 - 11:00 	Pauze		</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11:00 - 12:00	6</a:t>
            </a:r>
            <a:r>
              <a:rPr lang="nl-NL" dirty="0">
                <a:latin typeface="+mn-lt"/>
              </a:rPr>
              <a:t> Eindpresentaties autisme ambassadeurs</a:t>
            </a:r>
          </a:p>
          <a:p>
            <a:pPr marL="0" indent="0" eaLnBrk="1" fontAlgn="auto" hangingPunct="1">
              <a:lnSpc>
                <a:spcPct val="50000"/>
              </a:lnSpc>
              <a:spcAft>
                <a:spcPts val="0"/>
              </a:spcAft>
              <a:buFont typeface="Arial" panose="020B0604020202020204" pitchFamily="34" charset="0"/>
              <a:buNone/>
              <a:defRPr/>
            </a:pPr>
            <a:r>
              <a:rPr lang="nl-NL" dirty="0">
                <a:latin typeface="+mn-lt"/>
              </a:rPr>
              <a:t>		Afronding ochtendprogramma</a:t>
            </a:r>
          </a:p>
          <a:p>
            <a:pPr marL="0" indent="0" eaLnBrk="1" fontAlgn="auto" hangingPunct="1">
              <a:lnSpc>
                <a:spcPct val="50000"/>
              </a:lnSpc>
              <a:spcAft>
                <a:spcPts val="0"/>
              </a:spcAft>
              <a:buFont typeface="Arial" panose="020B0604020202020204" pitchFamily="34" charset="0"/>
              <a:buNone/>
              <a:defRPr/>
            </a:pPr>
            <a:r>
              <a:rPr lang="nl-NL" dirty="0">
                <a:latin typeface="+mn-lt"/>
              </a:rPr>
              <a:t>12:00 - 13:00	Lunch pauze</a:t>
            </a:r>
          </a:p>
          <a:p>
            <a:pPr marL="0" indent="0">
              <a:lnSpc>
                <a:spcPct val="50000"/>
              </a:lnSpc>
              <a:buNone/>
              <a:defRPr/>
            </a:pPr>
            <a:r>
              <a:rPr lang="nl-NL" dirty="0">
                <a:latin typeface="+mn-lt"/>
              </a:rPr>
              <a:t>13:00 - 16:00	Verwerken feedback in plan van aanpak</a:t>
            </a:r>
          </a:p>
          <a:p>
            <a:pPr marL="0" indent="0">
              <a:lnSpc>
                <a:spcPct val="50000"/>
              </a:lnSpc>
              <a:buNone/>
              <a:defRPr/>
            </a:pPr>
            <a:r>
              <a:rPr lang="nl-NL" dirty="0">
                <a:latin typeface="+mn-lt"/>
              </a:rPr>
              <a:t>		Concrete vervolgacties afspreken en inplannen (wie doet wat)</a:t>
            </a:r>
          </a:p>
          <a:p>
            <a:pPr marL="0" indent="0">
              <a:lnSpc>
                <a:spcPct val="50000"/>
              </a:lnSpc>
              <a:buNone/>
              <a:defRPr/>
            </a:pPr>
            <a:r>
              <a:rPr lang="nl-NL" dirty="0">
                <a:latin typeface="+mn-lt"/>
              </a:rPr>
              <a:t>		Verwachtingen naar elkaar uitspreken t.a.v. het ambassadeurschap</a:t>
            </a:r>
          </a:p>
          <a:p>
            <a:pPr marL="0" indent="0">
              <a:lnSpc>
                <a:spcPct val="50000"/>
              </a:lnSpc>
              <a:buNone/>
              <a:defRPr/>
            </a:pPr>
            <a:r>
              <a:rPr lang="nl-NL" dirty="0">
                <a:latin typeface="+mn-lt"/>
              </a:rPr>
              <a:t>		Pauzes (10 min in elk uur)</a:t>
            </a:r>
          </a:p>
          <a:p>
            <a:pPr marL="0" indent="0">
              <a:lnSpc>
                <a:spcPct val="50000"/>
              </a:lnSpc>
              <a:buNone/>
              <a:defRPr/>
            </a:pPr>
            <a:r>
              <a:rPr lang="nl-NL" b="1" dirty="0"/>
              <a:t>16:00 - 16:30	Afronding training </a:t>
            </a:r>
          </a:p>
          <a:p>
            <a:pPr marL="0" indent="0">
              <a:lnSpc>
                <a:spcPct val="50000"/>
              </a:lnSpc>
              <a:buNone/>
              <a:defRPr/>
            </a:pPr>
            <a:r>
              <a:rPr lang="nl-NL" b="1" dirty="0">
                <a:solidFill>
                  <a:schemeClr val="bg2">
                    <a:lumMod val="50000"/>
                  </a:schemeClr>
                </a:solidFill>
                <a:latin typeface="+mn-lt"/>
                <a:sym typeface="Wingdings" pitchFamily="2" charset="2"/>
              </a:rPr>
              <a:t>		Uitreiking certificaten</a:t>
            </a:r>
            <a:r>
              <a:rPr lang="nl-NL" dirty="0">
                <a:solidFill>
                  <a:schemeClr val="bg2">
                    <a:lumMod val="50000"/>
                  </a:schemeClr>
                </a:solidFill>
                <a:latin typeface="+mn-lt"/>
                <a:sym typeface="Wingdings" pitchFamily="2" charset="2"/>
              </a:rPr>
              <a:t>	</a:t>
            </a:r>
            <a:endParaRPr lang="nl-NL" dirty="0">
              <a:solidFill>
                <a:schemeClr val="bg2">
                  <a:lumMod val="50000"/>
                </a:schemeClr>
              </a:solidFill>
              <a:latin typeface="+mn-lt"/>
            </a:endParaRPr>
          </a:p>
          <a:p>
            <a:pPr marL="0" indent="0" eaLnBrk="1" fontAlgn="auto" hangingPunct="1">
              <a:lnSpc>
                <a:spcPct val="50000"/>
              </a:lnSpc>
              <a:spcAft>
                <a:spcPts val="0"/>
              </a:spcAft>
              <a:buFont typeface="Arial" panose="020B0604020202020204" pitchFamily="34" charset="0"/>
              <a:buNone/>
              <a:defRPr/>
            </a:pPr>
            <a:endParaRPr lang="nl-NL" dirty="0">
              <a:solidFill>
                <a:schemeClr val="bg2">
                  <a:lumMod val="50000"/>
                </a:schemeClr>
              </a:solidFill>
              <a:latin typeface="+mn-lt"/>
            </a:endParaRPr>
          </a:p>
        </p:txBody>
      </p:sp>
      <p:sp>
        <p:nvSpPr>
          <p:cNvPr id="11269" name="Titel 2">
            <a:extLst>
              <a:ext uri="{FF2B5EF4-FFF2-40B4-BE49-F238E27FC236}">
                <a16:creationId xmlns:a16="http://schemas.microsoft.com/office/drawing/2014/main" id="{5C832E1B-E469-8D4A-87BD-26A01A73EF56}"/>
              </a:ext>
            </a:extLst>
          </p:cNvPr>
          <p:cNvSpPr>
            <a:spLocks noGrp="1" noChangeArrowheads="1"/>
          </p:cNvSpPr>
          <p:nvPr>
            <p:ph type="title"/>
          </p:nvPr>
        </p:nvSpPr>
        <p:spPr>
          <a:xfrm>
            <a:off x="706438" y="368300"/>
            <a:ext cx="9385300" cy="647700"/>
          </a:xfrm>
        </p:spPr>
        <p:txBody>
          <a:bodyPr/>
          <a:lstStyle/>
          <a:p>
            <a:pPr eaLnBrk="1" hangingPunct="1">
              <a:defRPr/>
            </a:pPr>
            <a:r>
              <a:rPr lang="nl-NL" altLang="nl-NL" dirty="0">
                <a:latin typeface="+mn-lt"/>
              </a:rPr>
              <a:t>Lunchpauze</a:t>
            </a:r>
          </a:p>
        </p:txBody>
      </p:sp>
      <p:pic>
        <p:nvPicPr>
          <p:cNvPr id="6" name="Tijdelijke aanduiding voor inhoud 10">
            <a:extLst>
              <a:ext uri="{FF2B5EF4-FFF2-40B4-BE49-F238E27FC236}">
                <a16:creationId xmlns:a16="http://schemas.microsoft.com/office/drawing/2014/main" id="{10348262-81D0-9E46-9054-B911D5ECB949}"/>
              </a:ext>
            </a:extLst>
          </p:cNvPr>
          <p:cNvPicPr>
            <a:picLocks noChangeAspect="1"/>
          </p:cNvPicPr>
          <p:nvPr/>
        </p:nvPicPr>
        <p:blipFill rotWithShape="1">
          <a:blip r:embed="rId4"/>
          <a:srcRect l="1" t="-7346" r="-1659" b="18687"/>
          <a:stretch/>
        </p:blipFill>
        <p:spPr>
          <a:xfrm>
            <a:off x="374650" y="2292707"/>
            <a:ext cx="2646848" cy="2308396"/>
          </a:xfrm>
          <a:prstGeom prst="rect">
            <a:avLst/>
          </a:prstGeom>
        </p:spPr>
      </p:pic>
    </p:spTree>
    <p:extLst>
      <p:ext uri="{BB962C8B-B14F-4D97-AF65-F5344CB8AC3E}">
        <p14:creationId xmlns:p14="http://schemas.microsoft.com/office/powerpoint/2010/main" val="1459188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B4F4E1C3-3A07-5A4B-BD14-F01D91720CC3}"/>
              </a:ext>
            </a:extLst>
          </p:cNvPr>
          <p:cNvSpPr/>
          <p:nvPr/>
        </p:nvSpPr>
        <p:spPr>
          <a:xfrm>
            <a:off x="526446" y="1120676"/>
            <a:ext cx="3211392" cy="2308324"/>
          </a:xfrm>
          <a:prstGeom prst="rect">
            <a:avLst/>
          </a:prstGeom>
        </p:spPr>
        <p:txBody>
          <a:bodyPr wrap="none">
            <a:spAutoFit/>
          </a:bodyPr>
          <a:lstStyle/>
          <a:p>
            <a:r>
              <a:rPr lang="nl-NL" sz="3600" dirty="0">
                <a:solidFill>
                  <a:srgbClr val="F6945A"/>
                </a:solidFill>
                <a:latin typeface="Muli ExtraLight" panose="00000300000000000000" pitchFamily="2" charset="0"/>
                <a:ea typeface="+mj-ea"/>
                <a:cs typeface="+mj-cs"/>
              </a:rPr>
              <a:t>Certificaat</a:t>
            </a:r>
          </a:p>
          <a:p>
            <a:r>
              <a:rPr lang="nl-NL" sz="3600" dirty="0">
                <a:solidFill>
                  <a:srgbClr val="F6945A"/>
                </a:solidFill>
                <a:latin typeface="Muli ExtraLight" panose="00000300000000000000" pitchFamily="2" charset="0"/>
                <a:ea typeface="+mj-ea"/>
                <a:cs typeface="+mj-cs"/>
              </a:rPr>
              <a:t>Autisme </a:t>
            </a:r>
          </a:p>
          <a:p>
            <a:r>
              <a:rPr lang="nl-NL" sz="3600" dirty="0">
                <a:solidFill>
                  <a:srgbClr val="F6945A"/>
                </a:solidFill>
                <a:latin typeface="Muli ExtraLight" panose="00000300000000000000" pitchFamily="2" charset="0"/>
                <a:ea typeface="+mj-ea"/>
                <a:cs typeface="+mj-cs"/>
              </a:rPr>
              <a:t>Ambassadeur</a:t>
            </a:r>
          </a:p>
          <a:p>
            <a:r>
              <a:rPr lang="nl-NL" sz="3600" dirty="0" err="1">
                <a:solidFill>
                  <a:srgbClr val="F6945A"/>
                </a:solidFill>
                <a:latin typeface="Muli ExtraLight" panose="00000300000000000000" pitchFamily="2" charset="0"/>
                <a:ea typeface="+mj-ea"/>
                <a:cs typeface="+mj-cs"/>
              </a:rPr>
              <a:t>Parnassia</a:t>
            </a:r>
            <a:r>
              <a:rPr lang="nl-NL" sz="3600" dirty="0">
                <a:solidFill>
                  <a:srgbClr val="F6945A"/>
                </a:solidFill>
                <a:latin typeface="Muli ExtraLight" panose="00000300000000000000" pitchFamily="2" charset="0"/>
                <a:ea typeface="+mj-ea"/>
                <a:cs typeface="+mj-cs"/>
              </a:rPr>
              <a:t> Groep</a:t>
            </a:r>
            <a:endParaRPr lang="nl-NL" dirty="0"/>
          </a:p>
        </p:txBody>
      </p:sp>
      <p:pic>
        <p:nvPicPr>
          <p:cNvPr id="5" name="Afbeelding 4">
            <a:extLst>
              <a:ext uri="{FF2B5EF4-FFF2-40B4-BE49-F238E27FC236}">
                <a16:creationId xmlns:a16="http://schemas.microsoft.com/office/drawing/2014/main" id="{F043DAF6-91A0-6441-B114-8D48825C04A5}"/>
              </a:ext>
            </a:extLst>
          </p:cNvPr>
          <p:cNvPicPr>
            <a:picLocks noChangeAspect="1"/>
          </p:cNvPicPr>
          <p:nvPr/>
        </p:nvPicPr>
        <p:blipFill>
          <a:blip r:embed="rId3"/>
          <a:stretch>
            <a:fillRect/>
          </a:stretch>
        </p:blipFill>
        <p:spPr>
          <a:xfrm>
            <a:off x="3624335" y="0"/>
            <a:ext cx="4943330" cy="6858000"/>
          </a:xfrm>
          <a:prstGeom prst="rect">
            <a:avLst/>
          </a:prstGeom>
        </p:spPr>
      </p:pic>
    </p:spTree>
    <p:extLst>
      <p:ext uri="{BB962C8B-B14F-4D97-AF65-F5344CB8AC3E}">
        <p14:creationId xmlns:p14="http://schemas.microsoft.com/office/powerpoint/2010/main" val="1251352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9001C95-3430-8E40-849A-32EF86C644EF}"/>
              </a:ext>
            </a:extLst>
          </p:cNvPr>
          <p:cNvSpPr>
            <a:spLocks noGrp="1"/>
          </p:cNvSpPr>
          <p:nvPr>
            <p:ph idx="1"/>
          </p:nvPr>
        </p:nvSpPr>
        <p:spPr/>
        <p:txBody>
          <a:bodyPr/>
          <a:lstStyle/>
          <a:p>
            <a:r>
              <a:rPr lang="nl-NL" dirty="0"/>
              <a:t>Evaluatieformulier per mail</a:t>
            </a:r>
          </a:p>
          <a:p>
            <a:r>
              <a:rPr lang="nl-NL" dirty="0"/>
              <a:t>Graag terugsturen aan &lt;mailadres&gt; voor &lt;datum&gt;</a:t>
            </a:r>
          </a:p>
          <a:p>
            <a:endParaRPr lang="nl-NL" dirty="0"/>
          </a:p>
        </p:txBody>
      </p:sp>
      <p:sp>
        <p:nvSpPr>
          <p:cNvPr id="3" name="Titel 2">
            <a:extLst>
              <a:ext uri="{FF2B5EF4-FFF2-40B4-BE49-F238E27FC236}">
                <a16:creationId xmlns:a16="http://schemas.microsoft.com/office/drawing/2014/main" id="{401B29AE-B095-FB4C-A718-A532EDAD2407}"/>
              </a:ext>
            </a:extLst>
          </p:cNvPr>
          <p:cNvSpPr>
            <a:spLocks noGrp="1"/>
          </p:cNvSpPr>
          <p:nvPr>
            <p:ph type="title"/>
          </p:nvPr>
        </p:nvSpPr>
        <p:spPr/>
        <p:txBody>
          <a:bodyPr/>
          <a:lstStyle/>
          <a:p>
            <a:r>
              <a:rPr lang="nl-NL" dirty="0"/>
              <a:t>Evaluatie training</a:t>
            </a:r>
          </a:p>
        </p:txBody>
      </p:sp>
    </p:spTree>
    <p:extLst>
      <p:ext uri="{BB962C8B-B14F-4D97-AF65-F5344CB8AC3E}">
        <p14:creationId xmlns:p14="http://schemas.microsoft.com/office/powerpoint/2010/main" val="3890410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media 3" descr="The Story of &quot;Fired up! Ready to go!&quot; - Obama for America 2012">
            <a:hlinkClick r:id="" action="ppaction://media"/>
            <a:extLst>
              <a:ext uri="{FF2B5EF4-FFF2-40B4-BE49-F238E27FC236}">
                <a16:creationId xmlns:a16="http://schemas.microsoft.com/office/drawing/2014/main" id="{559ECEC9-DD99-6845-A6F9-480EDCEDCF62}"/>
              </a:ext>
            </a:extLst>
          </p:cNvPr>
          <p:cNvPicPr>
            <a:picLocks noGrp="1" noRot="1" noChangeAspect="1"/>
          </p:cNvPicPr>
          <p:nvPr>
            <p:ph idx="1"/>
            <a:videoFile r:link="rId1"/>
          </p:nvPr>
        </p:nvPicPr>
        <p:blipFill>
          <a:blip r:embed="rId4"/>
          <a:stretch>
            <a:fillRect/>
          </a:stretch>
        </p:blipFill>
        <p:spPr>
          <a:xfrm>
            <a:off x="1244600" y="1549400"/>
            <a:ext cx="8297863" cy="4687888"/>
          </a:xfrm>
          <a:prstGeom prst="rect">
            <a:avLst/>
          </a:prstGeom>
        </p:spPr>
      </p:pic>
      <p:sp>
        <p:nvSpPr>
          <p:cNvPr id="3" name="Titel 2">
            <a:extLst>
              <a:ext uri="{FF2B5EF4-FFF2-40B4-BE49-F238E27FC236}">
                <a16:creationId xmlns:a16="http://schemas.microsoft.com/office/drawing/2014/main" id="{88E28FCD-BE39-5E44-9179-51BE61D04649}"/>
              </a:ext>
            </a:extLst>
          </p:cNvPr>
          <p:cNvSpPr>
            <a:spLocks noGrp="1"/>
          </p:cNvSpPr>
          <p:nvPr>
            <p:ph type="title"/>
          </p:nvPr>
        </p:nvSpPr>
        <p:spPr/>
        <p:txBody>
          <a:bodyPr/>
          <a:lstStyle/>
          <a:p>
            <a:r>
              <a:rPr lang="nl-NL" dirty="0"/>
              <a:t>Zijn jullie er klaar voor? Hebben jullie er zin in?</a:t>
            </a:r>
            <a:br>
              <a:rPr lang="nl-NL" dirty="0"/>
            </a:br>
            <a:r>
              <a:rPr lang="nl-NL" dirty="0" err="1"/>
              <a:t>Fired</a:t>
            </a:r>
            <a:r>
              <a:rPr lang="nl-NL" dirty="0"/>
              <a:t> up, Ready </a:t>
            </a:r>
            <a:r>
              <a:rPr lang="nl-NL" dirty="0" err="1"/>
              <a:t>to</a:t>
            </a:r>
            <a:r>
              <a:rPr lang="nl-NL" dirty="0"/>
              <a:t> Go</a:t>
            </a:r>
          </a:p>
        </p:txBody>
      </p:sp>
    </p:spTree>
    <p:extLst>
      <p:ext uri="{BB962C8B-B14F-4D97-AF65-F5344CB8AC3E}">
        <p14:creationId xmlns:p14="http://schemas.microsoft.com/office/powerpoint/2010/main" val="2615318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38F19F-DEBF-054A-A96F-003F7886E404}"/>
              </a:ext>
            </a:extLst>
          </p:cNvPr>
          <p:cNvSpPr>
            <a:spLocks noGrp="1"/>
          </p:cNvSpPr>
          <p:nvPr>
            <p:ph idx="1"/>
          </p:nvPr>
        </p:nvSpPr>
        <p:spPr/>
        <p:txBody>
          <a:bodyPr>
            <a:normAutofit/>
          </a:bodyPr>
          <a:lstStyle/>
          <a:p>
            <a:pPr marL="0" indent="0" fontAlgn="base">
              <a:buNone/>
            </a:pPr>
            <a:r>
              <a:rPr lang="nl-NL" sz="2400" b="1" dirty="0"/>
              <a:t>4 vragen aan een ieder</a:t>
            </a:r>
            <a:r>
              <a:rPr lang="en-US" sz="2400" dirty="0"/>
              <a:t>​</a:t>
            </a:r>
          </a:p>
          <a:p>
            <a:pPr fontAlgn="base"/>
            <a:r>
              <a:rPr lang="nl-NL" sz="2400" dirty="0"/>
              <a:t>Wat is gevoel wat je bij je draagt?</a:t>
            </a:r>
            <a:r>
              <a:rPr lang="en-US" sz="2400" dirty="0"/>
              <a:t>​</a:t>
            </a:r>
          </a:p>
          <a:p>
            <a:pPr fontAlgn="base"/>
            <a:r>
              <a:rPr lang="nl-NL" sz="2400" dirty="0"/>
              <a:t>Is er nu iets wat niet voor je werkt?</a:t>
            </a:r>
            <a:r>
              <a:rPr lang="en-US" sz="2400" dirty="0"/>
              <a:t>​</a:t>
            </a:r>
          </a:p>
          <a:p>
            <a:pPr fontAlgn="base"/>
            <a:r>
              <a:rPr lang="nl-NL" sz="2400" dirty="0"/>
              <a:t>Is er nog iets wat je moet afronden voordat wij beginnen?</a:t>
            </a:r>
            <a:r>
              <a:rPr lang="en-US" sz="2400" dirty="0"/>
              <a:t>​</a:t>
            </a:r>
          </a:p>
          <a:p>
            <a:pPr fontAlgn="base"/>
            <a:r>
              <a:rPr lang="nl-NL" sz="2400" dirty="0"/>
              <a:t>Kun je gefocust aanwezig zijn?</a:t>
            </a:r>
            <a:r>
              <a:rPr lang="en-US" sz="2400" dirty="0"/>
              <a:t>​</a:t>
            </a:r>
            <a:endParaRPr lang="nl-NL" sz="2400" dirty="0"/>
          </a:p>
        </p:txBody>
      </p:sp>
      <p:sp>
        <p:nvSpPr>
          <p:cNvPr id="3" name="Titel 2">
            <a:extLst>
              <a:ext uri="{FF2B5EF4-FFF2-40B4-BE49-F238E27FC236}">
                <a16:creationId xmlns:a16="http://schemas.microsoft.com/office/drawing/2014/main" id="{BD08ACE0-3CF2-F947-8C85-1CDE5A0A5C78}"/>
              </a:ext>
            </a:extLst>
          </p:cNvPr>
          <p:cNvSpPr>
            <a:spLocks noGrp="1"/>
          </p:cNvSpPr>
          <p:nvPr>
            <p:ph type="title"/>
          </p:nvPr>
        </p:nvSpPr>
        <p:spPr/>
        <p:txBody>
          <a:bodyPr/>
          <a:lstStyle/>
          <a:p>
            <a:r>
              <a:rPr lang="nl-NL"/>
              <a:t>Voor we beginnen</a:t>
            </a:r>
          </a:p>
        </p:txBody>
      </p:sp>
      <p:pic>
        <p:nvPicPr>
          <p:cNvPr id="4" name="Tijdelijke aanduiding voor inhoud 3">
            <a:extLst>
              <a:ext uri="{FF2B5EF4-FFF2-40B4-BE49-F238E27FC236}">
                <a16:creationId xmlns:a16="http://schemas.microsoft.com/office/drawing/2014/main" id="{4F39CE37-2780-DA4E-864D-239458368B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792" y="5658902"/>
            <a:ext cx="1573619" cy="1199098"/>
          </a:xfrm>
          <a:prstGeom prst="rect">
            <a:avLst/>
          </a:prstGeom>
        </p:spPr>
      </p:pic>
    </p:spTree>
    <p:extLst>
      <p:ext uri="{BB962C8B-B14F-4D97-AF65-F5344CB8AC3E}">
        <p14:creationId xmlns:p14="http://schemas.microsoft.com/office/powerpoint/2010/main" val="1589574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6705CC4F-F41B-044E-884E-32D8278DFFCC}"/>
              </a:ext>
            </a:extLst>
          </p:cNvPr>
          <p:cNvSpPr/>
          <p:nvPr/>
        </p:nvSpPr>
        <p:spPr>
          <a:xfrm>
            <a:off x="374650" y="5543550"/>
            <a:ext cx="1662113" cy="1225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pic>
        <p:nvPicPr>
          <p:cNvPr id="11266" name="Afbeelding 10" descr="Afbeelding met tekening, voedsel&#10;&#10;Automatisch gegenereerde beschrijving">
            <a:extLst>
              <a:ext uri="{FF2B5EF4-FFF2-40B4-BE49-F238E27FC236}">
                <a16:creationId xmlns:a16="http://schemas.microsoft.com/office/drawing/2014/main" id="{4DD5B434-EA1A-074D-9542-70625EC4862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8425" y="5918200"/>
            <a:ext cx="14859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jdelijke aanduiding voor inhoud 1">
            <a:extLst>
              <a:ext uri="{FF2B5EF4-FFF2-40B4-BE49-F238E27FC236}">
                <a16:creationId xmlns:a16="http://schemas.microsoft.com/office/drawing/2014/main" id="{D08C62BC-F74E-A94A-978F-63876394D475}"/>
              </a:ext>
            </a:extLst>
          </p:cNvPr>
          <p:cNvSpPr>
            <a:spLocks noGrp="1"/>
          </p:cNvSpPr>
          <p:nvPr>
            <p:ph idx="1"/>
          </p:nvPr>
        </p:nvSpPr>
        <p:spPr>
          <a:xfrm>
            <a:off x="695325" y="1244600"/>
            <a:ext cx="9396413" cy="4860925"/>
          </a:xfrm>
        </p:spPr>
        <p:txBody>
          <a:bodyPr rtlCol="0">
            <a:normAutofit lnSpcReduction="10000"/>
          </a:bodyPr>
          <a:lstStyle/>
          <a:p>
            <a:pPr marL="0" indent="0" eaLnBrk="1" fontAlgn="auto" hangingPunct="1">
              <a:lnSpc>
                <a:spcPct val="50000"/>
              </a:lnSpc>
              <a:spcAft>
                <a:spcPts val="0"/>
              </a:spcAft>
              <a:buFont typeface="Arial" panose="020B0604020202020204" pitchFamily="34" charset="0"/>
              <a:buNone/>
              <a:defRPr/>
            </a:pPr>
            <a:r>
              <a:rPr lang="nl-NL" b="1" dirty="0">
                <a:solidFill>
                  <a:schemeClr val="bg2">
                    <a:lumMod val="50000"/>
                  </a:schemeClr>
                </a:solidFill>
                <a:latin typeface="+mn-lt"/>
              </a:rPr>
              <a:t>09.30 - 09:55	</a:t>
            </a:r>
            <a:r>
              <a:rPr lang="nl-NL" b="1" dirty="0">
                <a:solidFill>
                  <a:schemeClr val="bg1">
                    <a:lumMod val="50000"/>
                  </a:schemeClr>
                </a:solidFill>
                <a:latin typeface="+mn-lt"/>
              </a:rPr>
              <a:t>Check-in</a:t>
            </a:r>
          </a:p>
          <a:p>
            <a:pPr marL="0" indent="0" eaLnBrk="1" fontAlgn="auto" hangingPunct="1">
              <a:lnSpc>
                <a:spcPct val="50000"/>
              </a:lnSpc>
              <a:spcAft>
                <a:spcPts val="0"/>
              </a:spcAft>
              <a:buFont typeface="Arial" panose="020B0604020202020204" pitchFamily="34" charset="0"/>
              <a:buNone/>
              <a:defRPr/>
            </a:pPr>
            <a:r>
              <a:rPr lang="nl-NL" b="1" dirty="0">
                <a:solidFill>
                  <a:schemeClr val="bg1">
                    <a:lumMod val="50000"/>
                  </a:schemeClr>
                </a:solidFill>
                <a:latin typeface="+mn-lt"/>
              </a:rPr>
              <a:t>		Doorspreken ochtendprogramma</a:t>
            </a:r>
          </a:p>
          <a:p>
            <a:pPr marL="0" indent="0" eaLnBrk="1" fontAlgn="auto" hangingPunct="1">
              <a:lnSpc>
                <a:spcPct val="50000"/>
              </a:lnSpc>
              <a:spcAft>
                <a:spcPts val="0"/>
              </a:spcAft>
              <a:buFont typeface="Arial" panose="020B0604020202020204" pitchFamily="34" charset="0"/>
              <a:buNone/>
              <a:defRPr/>
            </a:pPr>
            <a:r>
              <a:rPr lang="nl-NL" dirty="0">
                <a:solidFill>
                  <a:schemeClr val="bg1">
                    <a:lumMod val="50000"/>
                  </a:schemeClr>
                </a:solidFill>
                <a:latin typeface="+mn-lt"/>
              </a:rPr>
              <a:t>09:55 - 10:00 	Inloggen </a:t>
            </a:r>
            <a:r>
              <a:rPr lang="nl-NL" dirty="0" err="1">
                <a:solidFill>
                  <a:schemeClr val="bg1">
                    <a:lumMod val="50000"/>
                  </a:schemeClr>
                </a:solidFill>
                <a:latin typeface="+mn-lt"/>
              </a:rPr>
              <a:t>Teamsmeeting</a:t>
            </a:r>
            <a:r>
              <a:rPr lang="nl-NL" dirty="0">
                <a:solidFill>
                  <a:schemeClr val="bg1">
                    <a:lumMod val="50000"/>
                  </a:schemeClr>
                </a:solidFill>
                <a:latin typeface="+mn-lt"/>
              </a:rPr>
              <a:t> met genodigden</a:t>
            </a:r>
          </a:p>
          <a:p>
            <a:pPr marL="0" indent="0" eaLnBrk="1" fontAlgn="auto" hangingPunct="1">
              <a:lnSpc>
                <a:spcPct val="50000"/>
              </a:lnSpc>
              <a:spcAft>
                <a:spcPts val="0"/>
              </a:spcAft>
              <a:buFont typeface="Arial" panose="020B0604020202020204" pitchFamily="34" charset="0"/>
              <a:buNone/>
              <a:defRPr/>
            </a:pPr>
            <a:r>
              <a:rPr lang="nl-NL" dirty="0">
                <a:solidFill>
                  <a:schemeClr val="bg1">
                    <a:lumMod val="50000"/>
                  </a:schemeClr>
                </a:solidFill>
                <a:latin typeface="+mn-lt"/>
              </a:rPr>
              <a:t>10:00 - 10:15	Korte kennismaking genodigden</a:t>
            </a:r>
          </a:p>
          <a:p>
            <a:pPr marL="0" indent="0" eaLnBrk="1" fontAlgn="auto" hangingPunct="1">
              <a:lnSpc>
                <a:spcPct val="50000"/>
              </a:lnSpc>
              <a:spcAft>
                <a:spcPts val="0"/>
              </a:spcAft>
              <a:buFont typeface="Arial" panose="020B0604020202020204" pitchFamily="34" charset="0"/>
              <a:buNone/>
              <a:defRPr/>
            </a:pPr>
            <a:r>
              <a:rPr lang="nl-NL" dirty="0">
                <a:solidFill>
                  <a:schemeClr val="bg1">
                    <a:lumMod val="50000"/>
                  </a:schemeClr>
                </a:solidFill>
                <a:latin typeface="+mn-lt"/>
              </a:rPr>
              <a:t>		- Ambassadeurs kort naam, functie en onderdeel PG</a:t>
            </a:r>
          </a:p>
          <a:p>
            <a:pPr marL="0" indent="0" eaLnBrk="1" fontAlgn="auto" hangingPunct="1">
              <a:lnSpc>
                <a:spcPct val="50000"/>
              </a:lnSpc>
              <a:spcAft>
                <a:spcPts val="0"/>
              </a:spcAft>
              <a:buFont typeface="Arial" panose="020B0604020202020204" pitchFamily="34" charset="0"/>
              <a:buNone/>
              <a:defRPr/>
            </a:pPr>
            <a:r>
              <a:rPr lang="nl-NL" dirty="0">
                <a:solidFill>
                  <a:schemeClr val="bg1">
                    <a:lumMod val="50000"/>
                  </a:schemeClr>
                </a:solidFill>
                <a:latin typeface="+mn-lt"/>
              </a:rPr>
              <a:t>		- Genodigden naam, functie, onderdeel PG, betrokkenheid autisme </a:t>
            </a:r>
          </a:p>
          <a:p>
            <a:pPr marL="0" indent="0" eaLnBrk="1" fontAlgn="auto" hangingPunct="1">
              <a:lnSpc>
                <a:spcPct val="50000"/>
              </a:lnSpc>
              <a:spcAft>
                <a:spcPts val="0"/>
              </a:spcAft>
              <a:buFont typeface="Arial" panose="020B0604020202020204" pitchFamily="34" charset="0"/>
              <a:buNone/>
              <a:defRPr/>
            </a:pPr>
            <a:r>
              <a:rPr lang="nl-NL" dirty="0">
                <a:solidFill>
                  <a:schemeClr val="bg1">
                    <a:lumMod val="50000"/>
                  </a:schemeClr>
                </a:solidFill>
                <a:latin typeface="+mn-lt"/>
              </a:rPr>
              <a:t>		   ambassade</a:t>
            </a:r>
          </a:p>
          <a:p>
            <a:pPr marL="0" indent="0" eaLnBrk="1" fontAlgn="auto" hangingPunct="1">
              <a:lnSpc>
                <a:spcPct val="50000"/>
              </a:lnSpc>
              <a:spcAft>
                <a:spcPts val="0"/>
              </a:spcAft>
              <a:buFont typeface="Arial" panose="020B0604020202020204" pitchFamily="34" charset="0"/>
              <a:buNone/>
              <a:defRPr/>
            </a:pPr>
            <a:r>
              <a:rPr lang="nl-NL" dirty="0">
                <a:solidFill>
                  <a:schemeClr val="bg1">
                    <a:lumMod val="50000"/>
                  </a:schemeClr>
                </a:solidFill>
                <a:latin typeface="+mn-lt"/>
              </a:rPr>
              <a:t>10:15 - 10:30	Presentatie overkoepelende plan van aanpak + reacties</a:t>
            </a:r>
          </a:p>
          <a:p>
            <a:pPr marL="0" indent="0" eaLnBrk="1" fontAlgn="auto" hangingPunct="1">
              <a:lnSpc>
                <a:spcPct val="50000"/>
              </a:lnSpc>
              <a:spcAft>
                <a:spcPts val="0"/>
              </a:spcAft>
              <a:buFont typeface="Arial" panose="020B0604020202020204" pitchFamily="34" charset="0"/>
              <a:buNone/>
              <a:defRPr/>
            </a:pPr>
            <a:r>
              <a:rPr lang="nl-NL" dirty="0">
                <a:solidFill>
                  <a:schemeClr val="bg1">
                    <a:lumMod val="50000"/>
                  </a:schemeClr>
                </a:solidFill>
                <a:latin typeface="+mn-lt"/>
              </a:rPr>
              <a:t>10:30 - 10:50	2 Eindpresentaties autisme ambassadeurs </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10:50 - 11:00 	Pauze		</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11:00 - 12:00	6</a:t>
            </a:r>
            <a:r>
              <a:rPr lang="nl-NL" dirty="0">
                <a:latin typeface="+mn-lt"/>
              </a:rPr>
              <a:t> Eindpresentaties autisme ambassadeurs</a:t>
            </a:r>
          </a:p>
          <a:p>
            <a:pPr marL="0" indent="0" eaLnBrk="1" fontAlgn="auto" hangingPunct="1">
              <a:lnSpc>
                <a:spcPct val="50000"/>
              </a:lnSpc>
              <a:spcAft>
                <a:spcPts val="0"/>
              </a:spcAft>
              <a:buFont typeface="Arial" panose="020B0604020202020204" pitchFamily="34" charset="0"/>
              <a:buNone/>
              <a:defRPr/>
            </a:pPr>
            <a:r>
              <a:rPr lang="nl-NL" dirty="0">
                <a:latin typeface="+mn-lt"/>
              </a:rPr>
              <a:t>		Afronding ochtendprogramma</a:t>
            </a:r>
          </a:p>
          <a:p>
            <a:pPr marL="0" indent="0" eaLnBrk="1" fontAlgn="auto" hangingPunct="1">
              <a:lnSpc>
                <a:spcPct val="50000"/>
              </a:lnSpc>
              <a:spcAft>
                <a:spcPts val="0"/>
              </a:spcAft>
              <a:buFont typeface="Arial" panose="020B0604020202020204" pitchFamily="34" charset="0"/>
              <a:buNone/>
              <a:defRPr/>
            </a:pPr>
            <a:r>
              <a:rPr lang="nl-NL" dirty="0">
                <a:latin typeface="+mn-lt"/>
              </a:rPr>
              <a:t>12:00 - 13:00	Lunch pauze</a:t>
            </a:r>
          </a:p>
          <a:p>
            <a:pPr marL="0" indent="0">
              <a:lnSpc>
                <a:spcPct val="50000"/>
              </a:lnSpc>
              <a:buNone/>
              <a:defRPr/>
            </a:pPr>
            <a:r>
              <a:rPr lang="nl-NL" dirty="0">
                <a:latin typeface="+mn-lt"/>
              </a:rPr>
              <a:t>13:00 - 16:00	Verwerken feedback in plan van aanpak</a:t>
            </a:r>
          </a:p>
          <a:p>
            <a:pPr marL="0" indent="0">
              <a:lnSpc>
                <a:spcPct val="50000"/>
              </a:lnSpc>
              <a:buNone/>
              <a:defRPr/>
            </a:pPr>
            <a:r>
              <a:rPr lang="nl-NL" dirty="0">
                <a:latin typeface="+mn-lt"/>
              </a:rPr>
              <a:t>		Concrete vervolgacties afspreken en inplannen (wie doet wat)</a:t>
            </a:r>
          </a:p>
          <a:p>
            <a:pPr marL="0" indent="0">
              <a:lnSpc>
                <a:spcPct val="50000"/>
              </a:lnSpc>
              <a:buNone/>
              <a:defRPr/>
            </a:pPr>
            <a:r>
              <a:rPr lang="nl-NL" dirty="0">
                <a:latin typeface="+mn-lt"/>
              </a:rPr>
              <a:t>		Verwachtingen naar elkaar uitspreken t.a.v. het ambassadeurschap</a:t>
            </a:r>
          </a:p>
          <a:p>
            <a:pPr marL="0" indent="0">
              <a:lnSpc>
                <a:spcPct val="50000"/>
              </a:lnSpc>
              <a:buNone/>
              <a:defRPr/>
            </a:pPr>
            <a:r>
              <a:rPr lang="nl-NL" dirty="0">
                <a:latin typeface="+mn-lt"/>
              </a:rPr>
              <a:t>		Pauzes (10 min in elk uur)</a:t>
            </a:r>
          </a:p>
          <a:p>
            <a:pPr marL="0" indent="0">
              <a:lnSpc>
                <a:spcPct val="50000"/>
              </a:lnSpc>
              <a:buNone/>
              <a:defRPr/>
            </a:pPr>
            <a:r>
              <a:rPr lang="nl-NL" dirty="0"/>
              <a:t>16:00 - 16:30	Afronding training </a:t>
            </a:r>
          </a:p>
          <a:p>
            <a:pPr marL="0" indent="0">
              <a:lnSpc>
                <a:spcPct val="50000"/>
              </a:lnSpc>
              <a:buNone/>
              <a:defRPr/>
            </a:pPr>
            <a:r>
              <a:rPr lang="nl-NL" dirty="0">
                <a:solidFill>
                  <a:schemeClr val="bg2">
                    <a:lumMod val="50000"/>
                  </a:schemeClr>
                </a:solidFill>
                <a:latin typeface="+mn-lt"/>
                <a:sym typeface="Wingdings" pitchFamily="2" charset="2"/>
              </a:rPr>
              <a:t>		Uitreiking certificaten	</a:t>
            </a:r>
            <a:endParaRPr lang="nl-NL" dirty="0">
              <a:solidFill>
                <a:schemeClr val="bg2">
                  <a:lumMod val="50000"/>
                </a:schemeClr>
              </a:solidFill>
              <a:latin typeface="+mn-lt"/>
            </a:endParaRPr>
          </a:p>
          <a:p>
            <a:pPr marL="0" indent="0" eaLnBrk="1" fontAlgn="auto" hangingPunct="1">
              <a:lnSpc>
                <a:spcPct val="50000"/>
              </a:lnSpc>
              <a:spcAft>
                <a:spcPts val="0"/>
              </a:spcAft>
              <a:buFont typeface="Arial" panose="020B0604020202020204" pitchFamily="34" charset="0"/>
              <a:buNone/>
              <a:defRPr/>
            </a:pPr>
            <a:endParaRPr lang="nl-NL" dirty="0">
              <a:solidFill>
                <a:schemeClr val="bg2">
                  <a:lumMod val="50000"/>
                </a:schemeClr>
              </a:solidFill>
              <a:latin typeface="+mn-lt"/>
            </a:endParaRPr>
          </a:p>
        </p:txBody>
      </p:sp>
      <p:sp>
        <p:nvSpPr>
          <p:cNvPr id="11269" name="Titel 2">
            <a:extLst>
              <a:ext uri="{FF2B5EF4-FFF2-40B4-BE49-F238E27FC236}">
                <a16:creationId xmlns:a16="http://schemas.microsoft.com/office/drawing/2014/main" id="{5C832E1B-E469-8D4A-87BD-26A01A73EF56}"/>
              </a:ext>
            </a:extLst>
          </p:cNvPr>
          <p:cNvSpPr>
            <a:spLocks noGrp="1" noChangeArrowheads="1"/>
          </p:cNvSpPr>
          <p:nvPr>
            <p:ph type="title"/>
          </p:nvPr>
        </p:nvSpPr>
        <p:spPr>
          <a:xfrm>
            <a:off x="706438" y="368300"/>
            <a:ext cx="9385300" cy="647700"/>
          </a:xfrm>
        </p:spPr>
        <p:txBody>
          <a:bodyPr/>
          <a:lstStyle/>
          <a:p>
            <a:pPr eaLnBrk="1" hangingPunct="1">
              <a:defRPr/>
            </a:pPr>
            <a:r>
              <a:rPr lang="nl-NL" altLang="nl-NL" dirty="0">
                <a:latin typeface="+mn-lt"/>
              </a:rPr>
              <a:t>Programma ochtend</a:t>
            </a:r>
          </a:p>
        </p:txBody>
      </p:sp>
    </p:spTree>
    <p:extLst>
      <p:ext uri="{BB962C8B-B14F-4D97-AF65-F5344CB8AC3E}">
        <p14:creationId xmlns:p14="http://schemas.microsoft.com/office/powerpoint/2010/main" val="534988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AF8384B0-6C98-C54A-AD71-8A0129109570}"/>
              </a:ext>
            </a:extLst>
          </p:cNvPr>
          <p:cNvSpPr>
            <a:spLocks noGrp="1"/>
          </p:cNvSpPr>
          <p:nvPr>
            <p:ph idx="1"/>
          </p:nvPr>
        </p:nvSpPr>
        <p:spPr/>
        <p:txBody>
          <a:bodyPr/>
          <a:lstStyle/>
          <a:p>
            <a:r>
              <a:rPr lang="nl-NL" dirty="0"/>
              <a:t>De trainers stellen zichzelf voor en vertellen kort over de inhoud van de training</a:t>
            </a:r>
          </a:p>
          <a:p>
            <a:r>
              <a:rPr lang="nl-NL" dirty="0"/>
              <a:t>Elke deelnemer stelt zich kort voor:</a:t>
            </a:r>
          </a:p>
          <a:p>
            <a:pPr lvl="1"/>
            <a:r>
              <a:rPr lang="nl-NL" dirty="0"/>
              <a:t>Naam en functie</a:t>
            </a:r>
          </a:p>
          <a:p>
            <a:pPr lvl="1"/>
            <a:r>
              <a:rPr lang="nl-NL" dirty="0"/>
              <a:t>Betrokkenheid bij de ambassade</a:t>
            </a:r>
          </a:p>
        </p:txBody>
      </p:sp>
      <p:sp>
        <p:nvSpPr>
          <p:cNvPr id="3" name="Titel 2">
            <a:extLst>
              <a:ext uri="{FF2B5EF4-FFF2-40B4-BE49-F238E27FC236}">
                <a16:creationId xmlns:a16="http://schemas.microsoft.com/office/drawing/2014/main" id="{D495816F-EABB-D24F-9C28-8FC5DE244305}"/>
              </a:ext>
            </a:extLst>
          </p:cNvPr>
          <p:cNvSpPr>
            <a:spLocks noGrp="1"/>
          </p:cNvSpPr>
          <p:nvPr>
            <p:ph type="title"/>
          </p:nvPr>
        </p:nvSpPr>
        <p:spPr/>
        <p:txBody>
          <a:bodyPr/>
          <a:lstStyle/>
          <a:p>
            <a:r>
              <a:rPr lang="nl-NL" dirty="0"/>
              <a:t>Korte voorstelronde</a:t>
            </a:r>
          </a:p>
        </p:txBody>
      </p:sp>
    </p:spTree>
    <p:extLst>
      <p:ext uri="{BB962C8B-B14F-4D97-AF65-F5344CB8AC3E}">
        <p14:creationId xmlns:p14="http://schemas.microsoft.com/office/powerpoint/2010/main" val="4188738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1A74691-CE1D-D041-B2F7-252FD2D4DD23}"/>
              </a:ext>
            </a:extLst>
          </p:cNvPr>
          <p:cNvSpPr>
            <a:spLocks noGrp="1"/>
          </p:cNvSpPr>
          <p:nvPr>
            <p:ph type="title"/>
          </p:nvPr>
        </p:nvSpPr>
        <p:spPr/>
        <p:txBody>
          <a:bodyPr/>
          <a:lstStyle/>
          <a:p>
            <a:r>
              <a:rPr lang="nl-NL" dirty="0"/>
              <a:t>Overkoepelende plan van aanpak</a:t>
            </a:r>
          </a:p>
        </p:txBody>
      </p:sp>
      <p:pic>
        <p:nvPicPr>
          <p:cNvPr id="1026" name="Picture 2" descr="Plan, Doelstelling, Strategie, Doel, Proces, Succes">
            <a:extLst>
              <a:ext uri="{FF2B5EF4-FFF2-40B4-BE49-F238E27FC236}">
                <a16:creationId xmlns:a16="http://schemas.microsoft.com/office/drawing/2014/main" id="{EA6619F6-F39F-FD4A-80F1-404505CAC7AD}"/>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2345531" y="1867694"/>
            <a:ext cx="6096000" cy="405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910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jdelijke aanduiding voor inhoud 1">
            <a:extLst>
              <a:ext uri="{FF2B5EF4-FFF2-40B4-BE49-F238E27FC236}">
                <a16:creationId xmlns:a16="http://schemas.microsoft.com/office/drawing/2014/main" id="{0BD7D7F1-A774-EC4D-98F9-D91E42DA4FB2}"/>
              </a:ext>
            </a:extLst>
          </p:cNvPr>
          <p:cNvSpPr>
            <a:spLocks noGrp="1" noChangeArrowheads="1"/>
          </p:cNvSpPr>
          <p:nvPr>
            <p:ph idx="1"/>
          </p:nvPr>
        </p:nvSpPr>
        <p:spPr>
          <a:xfrm>
            <a:off x="706438" y="1260475"/>
            <a:ext cx="9385300" cy="5046663"/>
          </a:xfrm>
        </p:spPr>
        <p:txBody>
          <a:bodyPr/>
          <a:lstStyle/>
          <a:p>
            <a:pPr marL="0" indent="0" eaLnBrk="1" hangingPunct="1">
              <a:lnSpc>
                <a:spcPct val="100000"/>
              </a:lnSpc>
              <a:buFont typeface="Arial" panose="020B0604020202020204" pitchFamily="34" charset="0"/>
              <a:buNone/>
            </a:pPr>
            <a:endParaRPr lang="nl-NL" altLang="nl-NL" sz="2200" dirty="0">
              <a:latin typeface="Muli"/>
            </a:endParaRPr>
          </a:p>
          <a:p>
            <a:pPr marL="0" indent="0" eaLnBrk="1" hangingPunct="1">
              <a:lnSpc>
                <a:spcPct val="100000"/>
              </a:lnSpc>
              <a:buFont typeface="Arial" panose="020B0604020202020204" pitchFamily="34" charset="0"/>
              <a:buNone/>
            </a:pPr>
            <a:r>
              <a:rPr lang="nl-NL" altLang="nl-NL" sz="2200" dirty="0">
                <a:latin typeface="Muli"/>
              </a:rPr>
              <a:t>De eindopdracht is </a:t>
            </a:r>
            <a:r>
              <a:rPr lang="nl-NL" altLang="nl-NL" sz="2200" b="1" dirty="0">
                <a:latin typeface="Muli"/>
              </a:rPr>
              <a:t>een presentatie van het eigen ambassadeurschap</a:t>
            </a:r>
            <a:r>
              <a:rPr lang="nl-NL" altLang="nl-NL" sz="2200" dirty="0">
                <a:latin typeface="Muli"/>
              </a:rPr>
              <a:t>. </a:t>
            </a:r>
          </a:p>
          <a:p>
            <a:pPr lvl="1" eaLnBrk="1" hangingPunct="1">
              <a:lnSpc>
                <a:spcPct val="100000"/>
              </a:lnSpc>
              <a:buFont typeface="Courier New" panose="02070309020205020404" pitchFamily="49" charset="0"/>
              <a:buChar char="o"/>
            </a:pPr>
            <a:r>
              <a:rPr lang="nl-NL" altLang="nl-NL" sz="1600" dirty="0">
                <a:latin typeface="Muli"/>
              </a:rPr>
              <a:t>Deze presentatie </a:t>
            </a:r>
            <a:r>
              <a:rPr lang="nl-NL" altLang="nl-NL" sz="1600" u="sng" dirty="0">
                <a:latin typeface="Muli"/>
              </a:rPr>
              <a:t>kan</a:t>
            </a:r>
            <a:r>
              <a:rPr lang="nl-NL" altLang="nl-NL" sz="1600" dirty="0">
                <a:latin typeface="Muli"/>
              </a:rPr>
              <a:t> direct worden ingezet in het ambassadeurschap. Toekomstige bruikbaarheid is het belangrijkste criterium.</a:t>
            </a:r>
          </a:p>
          <a:p>
            <a:pPr lvl="1" eaLnBrk="1" hangingPunct="1">
              <a:lnSpc>
                <a:spcPct val="100000"/>
              </a:lnSpc>
              <a:buFont typeface="Courier New" panose="02070309020205020404" pitchFamily="49" charset="0"/>
              <a:buChar char="o"/>
            </a:pPr>
            <a:r>
              <a:rPr lang="nl-NL" altLang="nl-NL" sz="1600" dirty="0">
                <a:latin typeface="Muli"/>
              </a:rPr>
              <a:t>Er is vrijheid in vorm. Bijvoorbeeld: </a:t>
            </a:r>
          </a:p>
          <a:p>
            <a:pPr lvl="2">
              <a:lnSpc>
                <a:spcPct val="100000"/>
              </a:lnSpc>
              <a:buFont typeface="Courier New" panose="02070309020205020404" pitchFamily="49" charset="0"/>
              <a:buChar char="o"/>
            </a:pPr>
            <a:r>
              <a:rPr lang="nl-NL" altLang="nl-NL" sz="1600" u="sng" dirty="0">
                <a:latin typeface="Muli"/>
              </a:rPr>
              <a:t>Een artikel </a:t>
            </a:r>
            <a:r>
              <a:rPr lang="nl-NL" altLang="nl-NL" sz="1600" dirty="0">
                <a:latin typeface="Muli"/>
              </a:rPr>
              <a:t>waarin de ambassadeur zichzelf voorstelt (bijv. te gebruiken op intranet, of om onder collega’s te verspreiden)</a:t>
            </a:r>
          </a:p>
          <a:p>
            <a:pPr lvl="2" eaLnBrk="1" hangingPunct="1">
              <a:lnSpc>
                <a:spcPct val="100000"/>
              </a:lnSpc>
              <a:buFont typeface="Courier New" panose="02070309020205020404" pitchFamily="49" charset="0"/>
              <a:buChar char="o"/>
            </a:pPr>
            <a:r>
              <a:rPr lang="nl-NL" altLang="nl-NL" sz="1600" u="sng" dirty="0">
                <a:latin typeface="Muli"/>
              </a:rPr>
              <a:t>Een </a:t>
            </a:r>
            <a:r>
              <a:rPr lang="nl-NL" altLang="nl-NL" sz="1600" u="sng" dirty="0" err="1">
                <a:latin typeface="Muli"/>
              </a:rPr>
              <a:t>powerpoint</a:t>
            </a:r>
            <a:r>
              <a:rPr lang="nl-NL" altLang="nl-NL" sz="1600" u="sng" dirty="0">
                <a:latin typeface="Muli"/>
              </a:rPr>
              <a:t> </a:t>
            </a:r>
            <a:r>
              <a:rPr lang="nl-NL" altLang="nl-NL" sz="1600" dirty="0">
                <a:latin typeface="Muli"/>
              </a:rPr>
              <a:t>waarin de ambassadeur zichzelf voorstelt (die in toekomstige lezingen/praatjes gebruikt kan worden)</a:t>
            </a:r>
          </a:p>
          <a:p>
            <a:pPr lvl="2" eaLnBrk="1" hangingPunct="1">
              <a:lnSpc>
                <a:spcPct val="100000"/>
              </a:lnSpc>
              <a:buFont typeface="Courier New" panose="02070309020205020404" pitchFamily="49" charset="0"/>
              <a:buChar char="o"/>
            </a:pPr>
            <a:r>
              <a:rPr lang="nl-NL" altLang="nl-NL" sz="1600" u="sng" dirty="0">
                <a:latin typeface="Muli"/>
              </a:rPr>
              <a:t>Een plan van aanpak</a:t>
            </a:r>
            <a:r>
              <a:rPr lang="nl-NL" altLang="nl-NL" sz="1600" dirty="0">
                <a:latin typeface="Muli"/>
              </a:rPr>
              <a:t> van het eigen ambassadeurschap (een overzicht van acties die ingezet worden in de eigen ambassadeursrol)</a:t>
            </a:r>
          </a:p>
          <a:p>
            <a:pPr lvl="2" eaLnBrk="1" hangingPunct="1">
              <a:lnSpc>
                <a:spcPct val="100000"/>
              </a:lnSpc>
              <a:buFont typeface="Courier New" panose="02070309020205020404" pitchFamily="49" charset="0"/>
              <a:buChar char="o"/>
            </a:pPr>
            <a:r>
              <a:rPr lang="nl-NL" altLang="nl-NL" sz="1600" dirty="0">
                <a:latin typeface="Muli"/>
              </a:rPr>
              <a:t>Een </a:t>
            </a:r>
            <a:r>
              <a:rPr lang="nl-NL" altLang="nl-NL" sz="1600" u="sng" dirty="0">
                <a:latin typeface="Muli"/>
              </a:rPr>
              <a:t>zelfgemaakt filmpje </a:t>
            </a:r>
            <a:r>
              <a:rPr lang="nl-NL" altLang="nl-NL" sz="1600" dirty="0">
                <a:latin typeface="Muli"/>
              </a:rPr>
              <a:t>waarin de ambassadeur zich voorstelt aan de collega’s</a:t>
            </a:r>
          </a:p>
          <a:p>
            <a:pPr lvl="2" eaLnBrk="1" hangingPunct="1">
              <a:lnSpc>
                <a:spcPct val="100000"/>
              </a:lnSpc>
              <a:buFont typeface="Courier New" panose="02070309020205020404" pitchFamily="49" charset="0"/>
              <a:buChar char="o"/>
            </a:pPr>
            <a:r>
              <a:rPr lang="nl-NL" altLang="nl-NL" sz="1600" dirty="0">
                <a:latin typeface="Muli"/>
              </a:rPr>
              <a:t>……</a:t>
            </a:r>
          </a:p>
        </p:txBody>
      </p:sp>
      <p:sp>
        <p:nvSpPr>
          <p:cNvPr id="78850" name="Titel 2">
            <a:extLst>
              <a:ext uri="{FF2B5EF4-FFF2-40B4-BE49-F238E27FC236}">
                <a16:creationId xmlns:a16="http://schemas.microsoft.com/office/drawing/2014/main" id="{5632980E-C9FE-C648-8D8B-89A1BB728EBD}"/>
              </a:ext>
            </a:extLst>
          </p:cNvPr>
          <p:cNvSpPr>
            <a:spLocks noGrp="1" noChangeArrowheads="1"/>
          </p:cNvSpPr>
          <p:nvPr>
            <p:ph type="title"/>
          </p:nvPr>
        </p:nvSpPr>
        <p:spPr>
          <a:xfrm>
            <a:off x="706438" y="368300"/>
            <a:ext cx="9385300" cy="819150"/>
          </a:xfrm>
        </p:spPr>
        <p:txBody>
          <a:bodyPr/>
          <a:lstStyle/>
          <a:p>
            <a:pPr eaLnBrk="1" hangingPunct="1"/>
            <a:r>
              <a:rPr lang="nl-NL" altLang="nl-NL">
                <a:latin typeface="Muli ExtraLight" panose="00000300000000000000"/>
              </a:rPr>
              <a:t>Eindopdracht</a:t>
            </a:r>
          </a:p>
        </p:txBody>
      </p:sp>
      <p:pic>
        <p:nvPicPr>
          <p:cNvPr id="78851" name="Tijdelijke aanduiding voor inhoud 3">
            <a:extLst>
              <a:ext uri="{FF2B5EF4-FFF2-40B4-BE49-F238E27FC236}">
                <a16:creationId xmlns:a16="http://schemas.microsoft.com/office/drawing/2014/main" id="{2DD4F36E-C366-664C-BBA3-9671980FD34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5594350"/>
            <a:ext cx="15732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6606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B73E85A8-9045-5B48-8DDA-2BA1A2E6CF77}"/>
              </a:ext>
            </a:extLst>
          </p:cNvPr>
          <p:cNvSpPr>
            <a:spLocks noGrp="1"/>
          </p:cNvSpPr>
          <p:nvPr>
            <p:ph idx="1"/>
          </p:nvPr>
        </p:nvSpPr>
        <p:spPr/>
        <p:txBody>
          <a:bodyPr/>
          <a:lstStyle/>
          <a:p>
            <a:r>
              <a:rPr lang="nl-NL" dirty="0"/>
              <a:t>Per ambassadeur 10 min (5 minuten voor de presentatie, 5 minuten voor vragen en reacties)</a:t>
            </a:r>
          </a:p>
          <a:p>
            <a:r>
              <a:rPr lang="nl-NL" dirty="0"/>
              <a:t>&lt;Namen trainers&gt; sturen strak op de tijd</a:t>
            </a:r>
          </a:p>
          <a:p>
            <a:r>
              <a:rPr lang="nl-NL" dirty="0"/>
              <a:t>Haal dus de essentie uit je eindpresentatie</a:t>
            </a:r>
          </a:p>
          <a:p>
            <a:r>
              <a:rPr lang="nl-NL" dirty="0"/>
              <a:t>Aan het einde van de dag worden de eindpresentaties gemaild naar de aanwezigen</a:t>
            </a:r>
          </a:p>
        </p:txBody>
      </p:sp>
      <p:sp>
        <p:nvSpPr>
          <p:cNvPr id="3" name="Titel 2">
            <a:extLst>
              <a:ext uri="{FF2B5EF4-FFF2-40B4-BE49-F238E27FC236}">
                <a16:creationId xmlns:a16="http://schemas.microsoft.com/office/drawing/2014/main" id="{BD46AAC6-A663-9146-8140-947275D08A67}"/>
              </a:ext>
            </a:extLst>
          </p:cNvPr>
          <p:cNvSpPr>
            <a:spLocks noGrp="1"/>
          </p:cNvSpPr>
          <p:nvPr>
            <p:ph type="title"/>
          </p:nvPr>
        </p:nvSpPr>
        <p:spPr/>
        <p:txBody>
          <a:bodyPr/>
          <a:lstStyle/>
          <a:p>
            <a:r>
              <a:rPr lang="nl-NL" dirty="0"/>
              <a:t>Presentaties &lt;voeg aantal&gt; autisme ambassadeurs </a:t>
            </a:r>
          </a:p>
        </p:txBody>
      </p:sp>
    </p:spTree>
    <p:extLst>
      <p:ext uri="{BB962C8B-B14F-4D97-AF65-F5344CB8AC3E}">
        <p14:creationId xmlns:p14="http://schemas.microsoft.com/office/powerpoint/2010/main" val="1931933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DB92E56-17C7-C647-AE50-E329F641BDE3}"/>
              </a:ext>
            </a:extLst>
          </p:cNvPr>
          <p:cNvSpPr>
            <a:spLocks noGrp="1"/>
          </p:cNvSpPr>
          <p:nvPr>
            <p:ph idx="1"/>
          </p:nvPr>
        </p:nvSpPr>
        <p:spPr/>
        <p:txBody>
          <a:bodyPr/>
          <a:lstStyle/>
          <a:p>
            <a:pPr marL="0" indent="0">
              <a:buNone/>
            </a:pPr>
            <a:r>
              <a:rPr lang="nl-NL" dirty="0"/>
              <a:t>10:30 - 10:40	&lt;Naam ambassadeur&gt;</a:t>
            </a:r>
          </a:p>
          <a:p>
            <a:pPr marL="0" indent="0">
              <a:buNone/>
            </a:pPr>
            <a:r>
              <a:rPr lang="nl-NL" dirty="0"/>
              <a:t>10:40 - 10:50	&lt;Naam ambassadeur&gt; </a:t>
            </a:r>
          </a:p>
          <a:p>
            <a:pPr marL="0" indent="0">
              <a:buNone/>
            </a:pPr>
            <a:r>
              <a:rPr lang="nl-NL" dirty="0"/>
              <a:t>10:50 - 11:00	&lt;Pauze&gt; 		</a:t>
            </a:r>
          </a:p>
          <a:p>
            <a:pPr marL="0" indent="0">
              <a:buNone/>
            </a:pPr>
            <a:r>
              <a:rPr lang="nl-NL" dirty="0"/>
              <a:t>………..</a:t>
            </a:r>
          </a:p>
        </p:txBody>
      </p:sp>
      <p:sp>
        <p:nvSpPr>
          <p:cNvPr id="3" name="Titel 2">
            <a:extLst>
              <a:ext uri="{FF2B5EF4-FFF2-40B4-BE49-F238E27FC236}">
                <a16:creationId xmlns:a16="http://schemas.microsoft.com/office/drawing/2014/main" id="{578B5213-1132-1E4C-8579-BE5ED9FD80E9}"/>
              </a:ext>
            </a:extLst>
          </p:cNvPr>
          <p:cNvSpPr>
            <a:spLocks noGrp="1"/>
          </p:cNvSpPr>
          <p:nvPr>
            <p:ph type="title"/>
          </p:nvPr>
        </p:nvSpPr>
        <p:spPr/>
        <p:txBody>
          <a:bodyPr/>
          <a:lstStyle/>
          <a:p>
            <a:r>
              <a:rPr lang="nl-NL" dirty="0"/>
              <a:t>Planning eindpresentaties</a:t>
            </a:r>
          </a:p>
        </p:txBody>
      </p:sp>
    </p:spTree>
    <p:extLst>
      <p:ext uri="{BB962C8B-B14F-4D97-AF65-F5344CB8AC3E}">
        <p14:creationId xmlns:p14="http://schemas.microsoft.com/office/powerpoint/2010/main" val="2517507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6705CC4F-F41B-044E-884E-32D8278DFFCC}"/>
              </a:ext>
            </a:extLst>
          </p:cNvPr>
          <p:cNvSpPr/>
          <p:nvPr/>
        </p:nvSpPr>
        <p:spPr>
          <a:xfrm>
            <a:off x="374650" y="5543550"/>
            <a:ext cx="1662113" cy="1225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pic>
        <p:nvPicPr>
          <p:cNvPr id="11266" name="Afbeelding 10" descr="Afbeelding met tekening, voedsel&#10;&#10;Automatisch gegenereerde beschrijving">
            <a:extLst>
              <a:ext uri="{FF2B5EF4-FFF2-40B4-BE49-F238E27FC236}">
                <a16:creationId xmlns:a16="http://schemas.microsoft.com/office/drawing/2014/main" id="{4DD5B434-EA1A-074D-9542-70625EC4862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8425" y="5918200"/>
            <a:ext cx="14859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jdelijke aanduiding voor inhoud 1">
            <a:extLst>
              <a:ext uri="{FF2B5EF4-FFF2-40B4-BE49-F238E27FC236}">
                <a16:creationId xmlns:a16="http://schemas.microsoft.com/office/drawing/2014/main" id="{D08C62BC-F74E-A94A-978F-63876394D475}"/>
              </a:ext>
            </a:extLst>
          </p:cNvPr>
          <p:cNvSpPr>
            <a:spLocks noGrp="1"/>
          </p:cNvSpPr>
          <p:nvPr>
            <p:ph idx="1"/>
          </p:nvPr>
        </p:nvSpPr>
        <p:spPr>
          <a:xfrm>
            <a:off x="2970057" y="1295400"/>
            <a:ext cx="9221943" cy="4860925"/>
          </a:xfrm>
        </p:spPr>
        <p:txBody>
          <a:bodyPr rtlCol="0">
            <a:normAutofit fontScale="92500" lnSpcReduction="10000"/>
          </a:bodyPr>
          <a:lstStyle/>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09.30 - 09:55	</a:t>
            </a:r>
            <a:r>
              <a:rPr lang="nl-NL" dirty="0">
                <a:solidFill>
                  <a:schemeClr val="bg1">
                    <a:lumMod val="50000"/>
                  </a:schemeClr>
                </a:solidFill>
                <a:latin typeface="+mn-lt"/>
              </a:rPr>
              <a:t>Check-in</a:t>
            </a:r>
          </a:p>
          <a:p>
            <a:pPr marL="0" indent="0" eaLnBrk="1" fontAlgn="auto" hangingPunct="1">
              <a:lnSpc>
                <a:spcPct val="50000"/>
              </a:lnSpc>
              <a:spcAft>
                <a:spcPts val="0"/>
              </a:spcAft>
              <a:buFont typeface="Arial" panose="020B0604020202020204" pitchFamily="34" charset="0"/>
              <a:buNone/>
              <a:defRPr/>
            </a:pPr>
            <a:r>
              <a:rPr lang="nl-NL" dirty="0">
                <a:solidFill>
                  <a:schemeClr val="bg1">
                    <a:lumMod val="50000"/>
                  </a:schemeClr>
                </a:solidFill>
                <a:latin typeface="+mn-lt"/>
              </a:rPr>
              <a:t>		Doorspreken ochtendprogramma</a:t>
            </a:r>
          </a:p>
          <a:p>
            <a:pPr marL="0" indent="0" eaLnBrk="1" fontAlgn="auto" hangingPunct="1">
              <a:lnSpc>
                <a:spcPct val="50000"/>
              </a:lnSpc>
              <a:spcAft>
                <a:spcPts val="0"/>
              </a:spcAft>
              <a:buFont typeface="Arial" panose="020B0604020202020204" pitchFamily="34" charset="0"/>
              <a:buNone/>
              <a:defRPr/>
            </a:pPr>
            <a:r>
              <a:rPr lang="nl-NL" dirty="0">
                <a:solidFill>
                  <a:schemeClr val="bg1">
                    <a:lumMod val="50000"/>
                  </a:schemeClr>
                </a:solidFill>
                <a:latin typeface="+mn-lt"/>
              </a:rPr>
              <a:t>09:55 - 10:00 	Inloggen </a:t>
            </a:r>
            <a:r>
              <a:rPr lang="nl-NL" dirty="0" err="1">
                <a:solidFill>
                  <a:schemeClr val="bg1">
                    <a:lumMod val="50000"/>
                  </a:schemeClr>
                </a:solidFill>
                <a:latin typeface="+mn-lt"/>
              </a:rPr>
              <a:t>Teamsmeeting</a:t>
            </a:r>
            <a:r>
              <a:rPr lang="nl-NL" dirty="0">
                <a:solidFill>
                  <a:schemeClr val="bg1">
                    <a:lumMod val="50000"/>
                  </a:schemeClr>
                </a:solidFill>
                <a:latin typeface="+mn-lt"/>
              </a:rPr>
              <a:t> met genodigden</a:t>
            </a:r>
          </a:p>
          <a:p>
            <a:pPr marL="0" indent="0" eaLnBrk="1" fontAlgn="auto" hangingPunct="1">
              <a:lnSpc>
                <a:spcPct val="50000"/>
              </a:lnSpc>
              <a:spcAft>
                <a:spcPts val="0"/>
              </a:spcAft>
              <a:buFont typeface="Arial" panose="020B0604020202020204" pitchFamily="34" charset="0"/>
              <a:buNone/>
              <a:defRPr/>
            </a:pPr>
            <a:r>
              <a:rPr lang="nl-NL" dirty="0">
                <a:solidFill>
                  <a:schemeClr val="bg1">
                    <a:lumMod val="50000"/>
                  </a:schemeClr>
                </a:solidFill>
                <a:latin typeface="+mn-lt"/>
              </a:rPr>
              <a:t>10:00 - 10:15	Korte kennismaking genodigden</a:t>
            </a:r>
          </a:p>
          <a:p>
            <a:pPr marL="0" indent="0" eaLnBrk="1" fontAlgn="auto" hangingPunct="1">
              <a:lnSpc>
                <a:spcPct val="50000"/>
              </a:lnSpc>
              <a:spcAft>
                <a:spcPts val="0"/>
              </a:spcAft>
              <a:buFont typeface="Arial" panose="020B0604020202020204" pitchFamily="34" charset="0"/>
              <a:buNone/>
              <a:defRPr/>
            </a:pPr>
            <a:r>
              <a:rPr lang="nl-NL" dirty="0">
                <a:solidFill>
                  <a:schemeClr val="bg1">
                    <a:lumMod val="50000"/>
                  </a:schemeClr>
                </a:solidFill>
                <a:latin typeface="+mn-lt"/>
              </a:rPr>
              <a:t>		- Ambassadeurs kort naam, functie en onderdeel PG</a:t>
            </a:r>
          </a:p>
          <a:p>
            <a:pPr marL="0" indent="0" eaLnBrk="1" fontAlgn="auto" hangingPunct="1">
              <a:lnSpc>
                <a:spcPct val="50000"/>
              </a:lnSpc>
              <a:spcAft>
                <a:spcPts val="0"/>
              </a:spcAft>
              <a:buFont typeface="Arial" panose="020B0604020202020204" pitchFamily="34" charset="0"/>
              <a:buNone/>
              <a:defRPr/>
            </a:pPr>
            <a:r>
              <a:rPr lang="nl-NL" dirty="0">
                <a:solidFill>
                  <a:schemeClr val="bg1">
                    <a:lumMod val="50000"/>
                  </a:schemeClr>
                </a:solidFill>
                <a:latin typeface="+mn-lt"/>
              </a:rPr>
              <a:t>		- Genodigden naam, functie, onderdeel PG, betrokkenheid autisme </a:t>
            </a:r>
          </a:p>
          <a:p>
            <a:pPr marL="0" indent="0" eaLnBrk="1" fontAlgn="auto" hangingPunct="1">
              <a:lnSpc>
                <a:spcPct val="50000"/>
              </a:lnSpc>
              <a:spcAft>
                <a:spcPts val="0"/>
              </a:spcAft>
              <a:buFont typeface="Arial" panose="020B0604020202020204" pitchFamily="34" charset="0"/>
              <a:buNone/>
              <a:defRPr/>
            </a:pPr>
            <a:r>
              <a:rPr lang="nl-NL" dirty="0">
                <a:solidFill>
                  <a:schemeClr val="bg1">
                    <a:lumMod val="50000"/>
                  </a:schemeClr>
                </a:solidFill>
                <a:latin typeface="+mn-lt"/>
              </a:rPr>
              <a:t>		   ambassade</a:t>
            </a:r>
          </a:p>
          <a:p>
            <a:pPr marL="0" indent="0" eaLnBrk="1" fontAlgn="auto" hangingPunct="1">
              <a:lnSpc>
                <a:spcPct val="50000"/>
              </a:lnSpc>
              <a:spcAft>
                <a:spcPts val="0"/>
              </a:spcAft>
              <a:buFont typeface="Arial" panose="020B0604020202020204" pitchFamily="34" charset="0"/>
              <a:buNone/>
              <a:defRPr/>
            </a:pPr>
            <a:r>
              <a:rPr lang="nl-NL" dirty="0">
                <a:solidFill>
                  <a:schemeClr val="bg1">
                    <a:lumMod val="50000"/>
                  </a:schemeClr>
                </a:solidFill>
                <a:latin typeface="+mn-lt"/>
              </a:rPr>
              <a:t>10:15 - 10:30	Presentatie overkoepelende plan van aanpak + reacties</a:t>
            </a:r>
          </a:p>
          <a:p>
            <a:pPr marL="0" indent="0" eaLnBrk="1" fontAlgn="auto" hangingPunct="1">
              <a:lnSpc>
                <a:spcPct val="50000"/>
              </a:lnSpc>
              <a:spcAft>
                <a:spcPts val="0"/>
              </a:spcAft>
              <a:buFont typeface="Arial" panose="020B0604020202020204" pitchFamily="34" charset="0"/>
              <a:buNone/>
              <a:defRPr/>
            </a:pPr>
            <a:r>
              <a:rPr lang="nl-NL" dirty="0">
                <a:solidFill>
                  <a:schemeClr val="bg1">
                    <a:lumMod val="50000"/>
                  </a:schemeClr>
                </a:solidFill>
                <a:latin typeface="+mn-lt"/>
              </a:rPr>
              <a:t>10:30 - 10:50	2 Eindpresentaties autisme ambassadeurs </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10:50 - 11:00 	Pauze		</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11:00 - 12:00	6</a:t>
            </a:r>
            <a:r>
              <a:rPr lang="nl-NL" dirty="0">
                <a:latin typeface="+mn-lt"/>
              </a:rPr>
              <a:t> Eindpresentaties autisme ambassadeurs</a:t>
            </a:r>
          </a:p>
          <a:p>
            <a:pPr marL="0" indent="0" eaLnBrk="1" fontAlgn="auto" hangingPunct="1">
              <a:lnSpc>
                <a:spcPct val="50000"/>
              </a:lnSpc>
              <a:spcAft>
                <a:spcPts val="0"/>
              </a:spcAft>
              <a:buFont typeface="Arial" panose="020B0604020202020204" pitchFamily="34" charset="0"/>
              <a:buNone/>
              <a:defRPr/>
            </a:pPr>
            <a:r>
              <a:rPr lang="nl-NL" dirty="0">
                <a:latin typeface="+mn-lt"/>
              </a:rPr>
              <a:t>		Afronding ochtendprogramma</a:t>
            </a:r>
          </a:p>
          <a:p>
            <a:pPr marL="0" indent="0" eaLnBrk="1" fontAlgn="auto" hangingPunct="1">
              <a:lnSpc>
                <a:spcPct val="50000"/>
              </a:lnSpc>
              <a:spcAft>
                <a:spcPts val="0"/>
              </a:spcAft>
              <a:buFont typeface="Arial" panose="020B0604020202020204" pitchFamily="34" charset="0"/>
              <a:buNone/>
              <a:defRPr/>
            </a:pPr>
            <a:r>
              <a:rPr lang="nl-NL" b="1" dirty="0">
                <a:latin typeface="+mn-lt"/>
              </a:rPr>
              <a:t>12:00 - 13:00	Lunch pauze</a:t>
            </a:r>
          </a:p>
          <a:p>
            <a:pPr marL="0" indent="0">
              <a:lnSpc>
                <a:spcPct val="50000"/>
              </a:lnSpc>
              <a:buNone/>
              <a:defRPr/>
            </a:pPr>
            <a:r>
              <a:rPr lang="nl-NL" b="1" dirty="0">
                <a:latin typeface="+mn-lt"/>
              </a:rPr>
              <a:t>13:00 - 16:00	Verwerken feedback in plan van aanpak</a:t>
            </a:r>
          </a:p>
          <a:p>
            <a:pPr marL="0" indent="0">
              <a:lnSpc>
                <a:spcPct val="50000"/>
              </a:lnSpc>
              <a:buNone/>
              <a:defRPr/>
            </a:pPr>
            <a:r>
              <a:rPr lang="nl-NL" b="1" dirty="0">
                <a:latin typeface="+mn-lt"/>
              </a:rPr>
              <a:t>		Concrete vervolgacties afspreken en inplannen (wie doet wat)</a:t>
            </a:r>
          </a:p>
          <a:p>
            <a:pPr marL="0" indent="0">
              <a:lnSpc>
                <a:spcPct val="50000"/>
              </a:lnSpc>
              <a:buNone/>
              <a:defRPr/>
            </a:pPr>
            <a:r>
              <a:rPr lang="nl-NL" b="1" dirty="0">
                <a:latin typeface="+mn-lt"/>
              </a:rPr>
              <a:t>		Verwachtingen naar elkaar uitspreken t.a.v. het ambassadeurschap</a:t>
            </a:r>
          </a:p>
          <a:p>
            <a:pPr marL="0" indent="0">
              <a:lnSpc>
                <a:spcPct val="50000"/>
              </a:lnSpc>
              <a:buNone/>
              <a:defRPr/>
            </a:pPr>
            <a:r>
              <a:rPr lang="nl-NL" b="1" dirty="0">
                <a:latin typeface="+mn-lt"/>
              </a:rPr>
              <a:t>		Pauzes (10 min in elk uur)</a:t>
            </a:r>
          </a:p>
          <a:p>
            <a:pPr marL="0" indent="0">
              <a:lnSpc>
                <a:spcPct val="50000"/>
              </a:lnSpc>
              <a:buNone/>
              <a:defRPr/>
            </a:pPr>
            <a:r>
              <a:rPr lang="nl-NL" dirty="0"/>
              <a:t>16:00 - 16:30	Afronding training </a:t>
            </a:r>
          </a:p>
          <a:p>
            <a:pPr marL="0" indent="0">
              <a:lnSpc>
                <a:spcPct val="50000"/>
              </a:lnSpc>
              <a:buNone/>
              <a:defRPr/>
            </a:pPr>
            <a:r>
              <a:rPr lang="nl-NL" dirty="0">
                <a:solidFill>
                  <a:schemeClr val="bg2">
                    <a:lumMod val="50000"/>
                  </a:schemeClr>
                </a:solidFill>
                <a:latin typeface="+mn-lt"/>
                <a:sym typeface="Wingdings" pitchFamily="2" charset="2"/>
              </a:rPr>
              <a:t>		Uitreiking certificaten	</a:t>
            </a:r>
            <a:endParaRPr lang="nl-NL" dirty="0">
              <a:solidFill>
                <a:schemeClr val="bg2">
                  <a:lumMod val="50000"/>
                </a:schemeClr>
              </a:solidFill>
              <a:latin typeface="+mn-lt"/>
            </a:endParaRPr>
          </a:p>
          <a:p>
            <a:pPr marL="0" indent="0" eaLnBrk="1" fontAlgn="auto" hangingPunct="1">
              <a:lnSpc>
                <a:spcPct val="50000"/>
              </a:lnSpc>
              <a:spcAft>
                <a:spcPts val="0"/>
              </a:spcAft>
              <a:buFont typeface="Arial" panose="020B0604020202020204" pitchFamily="34" charset="0"/>
              <a:buNone/>
              <a:defRPr/>
            </a:pPr>
            <a:endParaRPr lang="nl-NL" dirty="0">
              <a:solidFill>
                <a:schemeClr val="bg2">
                  <a:lumMod val="50000"/>
                </a:schemeClr>
              </a:solidFill>
              <a:latin typeface="+mn-lt"/>
            </a:endParaRPr>
          </a:p>
        </p:txBody>
      </p:sp>
      <p:sp>
        <p:nvSpPr>
          <p:cNvPr id="11269" name="Titel 2">
            <a:extLst>
              <a:ext uri="{FF2B5EF4-FFF2-40B4-BE49-F238E27FC236}">
                <a16:creationId xmlns:a16="http://schemas.microsoft.com/office/drawing/2014/main" id="{5C832E1B-E469-8D4A-87BD-26A01A73EF56}"/>
              </a:ext>
            </a:extLst>
          </p:cNvPr>
          <p:cNvSpPr>
            <a:spLocks noGrp="1" noChangeArrowheads="1"/>
          </p:cNvSpPr>
          <p:nvPr>
            <p:ph type="title"/>
          </p:nvPr>
        </p:nvSpPr>
        <p:spPr>
          <a:xfrm>
            <a:off x="706438" y="368300"/>
            <a:ext cx="9385300" cy="647700"/>
          </a:xfrm>
        </p:spPr>
        <p:txBody>
          <a:bodyPr/>
          <a:lstStyle/>
          <a:p>
            <a:pPr eaLnBrk="1" hangingPunct="1">
              <a:defRPr/>
            </a:pPr>
            <a:r>
              <a:rPr lang="nl-NL" altLang="nl-NL" dirty="0">
                <a:latin typeface="+mn-lt"/>
              </a:rPr>
              <a:t>Lunchpauze</a:t>
            </a:r>
          </a:p>
        </p:txBody>
      </p:sp>
      <p:pic>
        <p:nvPicPr>
          <p:cNvPr id="6" name="Tijdelijke aanduiding voor inhoud 10">
            <a:extLst>
              <a:ext uri="{FF2B5EF4-FFF2-40B4-BE49-F238E27FC236}">
                <a16:creationId xmlns:a16="http://schemas.microsoft.com/office/drawing/2014/main" id="{10348262-81D0-9E46-9054-B911D5ECB949}"/>
              </a:ext>
            </a:extLst>
          </p:cNvPr>
          <p:cNvPicPr>
            <a:picLocks noChangeAspect="1"/>
          </p:cNvPicPr>
          <p:nvPr/>
        </p:nvPicPr>
        <p:blipFill rotWithShape="1">
          <a:blip r:embed="rId4"/>
          <a:srcRect l="1" t="-7346" r="-1659" b="18687"/>
          <a:stretch/>
        </p:blipFill>
        <p:spPr>
          <a:xfrm>
            <a:off x="374650" y="2292707"/>
            <a:ext cx="2646848" cy="2308396"/>
          </a:xfrm>
          <a:prstGeom prst="rect">
            <a:avLst/>
          </a:prstGeom>
        </p:spPr>
      </p:pic>
    </p:spTree>
    <p:extLst>
      <p:ext uri="{BB962C8B-B14F-4D97-AF65-F5344CB8AC3E}">
        <p14:creationId xmlns:p14="http://schemas.microsoft.com/office/powerpoint/2010/main" val="316400259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vab">
      <a:dk1>
        <a:srgbClr val="989898"/>
      </a:dk1>
      <a:lt1>
        <a:sysClr val="window" lastClr="FFFFFF"/>
      </a:lt1>
      <a:dk2>
        <a:srgbClr val="989898"/>
      </a:dk2>
      <a:lt2>
        <a:srgbClr val="FFFFFF"/>
      </a:lt2>
      <a:accent1>
        <a:srgbClr val="4ABDB4"/>
      </a:accent1>
      <a:accent2>
        <a:srgbClr val="F0719D"/>
      </a:accent2>
      <a:accent3>
        <a:srgbClr val="FFCC66"/>
      </a:accent3>
      <a:accent4>
        <a:srgbClr val="F6945A"/>
      </a:accent4>
      <a:accent5>
        <a:srgbClr val="4ABDB4"/>
      </a:accent5>
      <a:accent6>
        <a:srgbClr val="F6945A"/>
      </a:accent6>
      <a:hlink>
        <a:srgbClr val="F0719D"/>
      </a:hlink>
      <a:folHlink>
        <a:srgbClr val="FFCC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rt presentatie VAB.potx" id="{DC18F8FF-70F6-44B9-AD9D-41EE7AC55213}" vid="{4A570B24-8D91-4124-B4ED-2BA1A34D3575}"/>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f8694b0-3e9e-4da7-948f-b9d919e5864a">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FA210180ABD6441937E15229B2BEB5E" ma:contentTypeVersion="12" ma:contentTypeDescription="Een nieuw document maken." ma:contentTypeScope="" ma:versionID="0fa0864ea8982bede42b59424d2e03e1">
  <xsd:schema xmlns:xsd="http://www.w3.org/2001/XMLSchema" xmlns:xs="http://www.w3.org/2001/XMLSchema" xmlns:p="http://schemas.microsoft.com/office/2006/metadata/properties" xmlns:ns2="27979d1c-88f5-45b2-9aa7-ddf551f97a52" xmlns:ns3="3f8694b0-3e9e-4da7-948f-b9d919e5864a" targetNamespace="http://schemas.microsoft.com/office/2006/metadata/properties" ma:root="true" ma:fieldsID="e866e418d5439c7ee08cda3b27822bb6" ns2:_="" ns3:_="">
    <xsd:import namespace="27979d1c-88f5-45b2-9aa7-ddf551f97a52"/>
    <xsd:import namespace="3f8694b0-3e9e-4da7-948f-b9d919e5864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979d1c-88f5-45b2-9aa7-ddf551f97a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f8694b0-3e9e-4da7-948f-b9d919e5864a"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2B27B7-5F41-4E1F-BE2C-6145B22CA959}">
  <ds:schemaRefs>
    <ds:schemaRef ds:uri="http://schemas.microsoft.com/office/2006/metadata/properties"/>
    <ds:schemaRef ds:uri="http://schemas.microsoft.com/office/infopath/2007/PartnerControls"/>
    <ds:schemaRef ds:uri="3f8694b0-3e9e-4da7-948f-b9d919e5864a"/>
  </ds:schemaRefs>
</ds:datastoreItem>
</file>

<file path=customXml/itemProps2.xml><?xml version="1.0" encoding="utf-8"?>
<ds:datastoreItem xmlns:ds="http://schemas.openxmlformats.org/officeDocument/2006/customXml" ds:itemID="{2D463309-60CB-458B-8FCE-F45A40BDDC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979d1c-88f5-45b2-9aa7-ddf551f97a52"/>
    <ds:schemaRef ds:uri="3f8694b0-3e9e-4da7-948f-b9d919e586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18658BB-D1F9-4E3E-876E-621B25353A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1710</TotalTime>
  <Words>1870</Words>
  <Application>Microsoft Macintosh PowerPoint</Application>
  <PresentationFormat>Breedbeeld</PresentationFormat>
  <Paragraphs>179</Paragraphs>
  <Slides>16</Slides>
  <Notes>14</Notes>
  <HiddenSlides>0</HiddenSlides>
  <MMClips>1</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16</vt:i4>
      </vt:variant>
    </vt:vector>
  </HeadingPairs>
  <TitlesOfParts>
    <vt:vector size="25" baseType="lpstr">
      <vt:lpstr>Arial</vt:lpstr>
      <vt:lpstr>Calibri</vt:lpstr>
      <vt:lpstr>Calibri Light</vt:lpstr>
      <vt:lpstr>Courier New</vt:lpstr>
      <vt:lpstr>Muli</vt:lpstr>
      <vt:lpstr>Muli ExtraLight</vt:lpstr>
      <vt:lpstr>Trebuchet MS</vt:lpstr>
      <vt:lpstr>Kantoorthema</vt:lpstr>
      <vt:lpstr>1_Kantoorthema</vt:lpstr>
      <vt:lpstr>Training Autisme Ambassadeurs &lt;Naam organisatie  Dag 4:Plan van aanpak &amp; persoonlijke eindopdrachten  </vt:lpstr>
      <vt:lpstr>Voor we beginnen</vt:lpstr>
      <vt:lpstr>Programma ochtend</vt:lpstr>
      <vt:lpstr>Korte voorstelronde</vt:lpstr>
      <vt:lpstr>Overkoepelende plan van aanpak</vt:lpstr>
      <vt:lpstr>Eindopdracht</vt:lpstr>
      <vt:lpstr>Presentaties &lt;voeg aantal&gt; autisme ambassadeurs </vt:lpstr>
      <vt:lpstr>Planning eindpresentaties</vt:lpstr>
      <vt:lpstr>Lunchpauze</vt:lpstr>
      <vt:lpstr>Overkoepelende plan van aanpak</vt:lpstr>
      <vt:lpstr>Verwachtingen </vt:lpstr>
      <vt:lpstr>Whiteboard verwachtingen</vt:lpstr>
      <vt:lpstr>Lunchpauze</vt:lpstr>
      <vt:lpstr>PowerPoint-presentatie</vt:lpstr>
      <vt:lpstr>Evaluatie training</vt:lpstr>
      <vt:lpstr>Zijn jullie er klaar voor? Hebben jullie er zin in? Fired up, Ready to Go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Autisme Ambassadeurs Politie  Dag 4:Plan van aanpak &amp; persoonlijke eindopdrachten  </dc:title>
  <dc:creator>Thijs van der Rol</dc:creator>
  <cp:lastModifiedBy>Anniek Stoutjesdijk</cp:lastModifiedBy>
  <cp:revision>13</cp:revision>
  <cp:lastPrinted>2020-11-23T07:54:29Z</cp:lastPrinted>
  <dcterms:created xsi:type="dcterms:W3CDTF">2020-02-03T15:54:45Z</dcterms:created>
  <dcterms:modified xsi:type="dcterms:W3CDTF">2021-08-30T12:36:58Z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0x010100BFA210180ABD6441937E15229B2BEB5E</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ies>
</file>